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2971800" cy="1600200"/>
  <p:notesSz cx="6858000" cy="9144000"/>
  <p:defaultTextStyle>
    <a:defPPr>
      <a:defRPr lang="en-US"/>
    </a:defPPr>
    <a:lvl1pPr marL="0" algn="l" defTabSz="132954" rtl="0" eaLnBrk="1" latinLnBrk="0" hangingPunct="1">
      <a:defRPr sz="262" kern="1200">
        <a:solidFill>
          <a:schemeClr val="tx1"/>
        </a:solidFill>
        <a:latin typeface="+mn-lt"/>
        <a:ea typeface="+mn-ea"/>
        <a:cs typeface="+mn-cs"/>
      </a:defRPr>
    </a:lvl1pPr>
    <a:lvl2pPr marL="66477" algn="l" defTabSz="132954" rtl="0" eaLnBrk="1" latinLnBrk="0" hangingPunct="1">
      <a:defRPr sz="262" kern="1200">
        <a:solidFill>
          <a:schemeClr val="tx1"/>
        </a:solidFill>
        <a:latin typeface="+mn-lt"/>
        <a:ea typeface="+mn-ea"/>
        <a:cs typeface="+mn-cs"/>
      </a:defRPr>
    </a:lvl2pPr>
    <a:lvl3pPr marL="132954" algn="l" defTabSz="132954" rtl="0" eaLnBrk="1" latinLnBrk="0" hangingPunct="1">
      <a:defRPr sz="262" kern="1200">
        <a:solidFill>
          <a:schemeClr val="tx1"/>
        </a:solidFill>
        <a:latin typeface="+mn-lt"/>
        <a:ea typeface="+mn-ea"/>
        <a:cs typeface="+mn-cs"/>
      </a:defRPr>
    </a:lvl3pPr>
    <a:lvl4pPr marL="199431" algn="l" defTabSz="132954" rtl="0" eaLnBrk="1" latinLnBrk="0" hangingPunct="1">
      <a:defRPr sz="262" kern="1200">
        <a:solidFill>
          <a:schemeClr val="tx1"/>
        </a:solidFill>
        <a:latin typeface="+mn-lt"/>
        <a:ea typeface="+mn-ea"/>
        <a:cs typeface="+mn-cs"/>
      </a:defRPr>
    </a:lvl4pPr>
    <a:lvl5pPr marL="265908" algn="l" defTabSz="132954" rtl="0" eaLnBrk="1" latinLnBrk="0" hangingPunct="1">
      <a:defRPr sz="262" kern="1200">
        <a:solidFill>
          <a:schemeClr val="tx1"/>
        </a:solidFill>
        <a:latin typeface="+mn-lt"/>
        <a:ea typeface="+mn-ea"/>
        <a:cs typeface="+mn-cs"/>
      </a:defRPr>
    </a:lvl5pPr>
    <a:lvl6pPr marL="332384" algn="l" defTabSz="132954" rtl="0" eaLnBrk="1" latinLnBrk="0" hangingPunct="1">
      <a:defRPr sz="262" kern="1200">
        <a:solidFill>
          <a:schemeClr val="tx1"/>
        </a:solidFill>
        <a:latin typeface="+mn-lt"/>
        <a:ea typeface="+mn-ea"/>
        <a:cs typeface="+mn-cs"/>
      </a:defRPr>
    </a:lvl6pPr>
    <a:lvl7pPr marL="398861" algn="l" defTabSz="132954" rtl="0" eaLnBrk="1" latinLnBrk="0" hangingPunct="1">
      <a:defRPr sz="262" kern="1200">
        <a:solidFill>
          <a:schemeClr val="tx1"/>
        </a:solidFill>
        <a:latin typeface="+mn-lt"/>
        <a:ea typeface="+mn-ea"/>
        <a:cs typeface="+mn-cs"/>
      </a:defRPr>
    </a:lvl7pPr>
    <a:lvl8pPr marL="465338" algn="l" defTabSz="132954" rtl="0" eaLnBrk="1" latinLnBrk="0" hangingPunct="1">
      <a:defRPr sz="262" kern="1200">
        <a:solidFill>
          <a:schemeClr val="tx1"/>
        </a:solidFill>
        <a:latin typeface="+mn-lt"/>
        <a:ea typeface="+mn-ea"/>
        <a:cs typeface="+mn-cs"/>
      </a:defRPr>
    </a:lvl8pPr>
    <a:lvl9pPr marL="531815" algn="l" defTabSz="132954" rtl="0" eaLnBrk="1" latinLnBrk="0" hangingPunct="1">
      <a:defRPr sz="26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35" autoAdjust="0"/>
    <p:restoredTop sz="94660"/>
  </p:normalViewPr>
  <p:slideViewPr>
    <p:cSldViewPr snapToGrid="0">
      <p:cViewPr varScale="1">
        <p:scale>
          <a:sx n="400" d="100"/>
          <a:sy n="400" d="100"/>
        </p:scale>
        <p:origin x="148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475" y="261885"/>
            <a:ext cx="2228850" cy="557107"/>
          </a:xfrm>
        </p:spPr>
        <p:txBody>
          <a:bodyPr anchor="b"/>
          <a:lstStyle>
            <a:lvl1pPr algn="ctr">
              <a:defRPr sz="1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475" y="840476"/>
            <a:ext cx="2228850" cy="386344"/>
          </a:xfrm>
        </p:spPr>
        <p:txBody>
          <a:bodyPr/>
          <a:lstStyle>
            <a:lvl1pPr marL="0" indent="0" algn="ctr">
              <a:buNone/>
              <a:defRPr sz="560"/>
            </a:lvl1pPr>
            <a:lvl2pPr marL="106665" indent="0" algn="ctr">
              <a:buNone/>
              <a:defRPr sz="467"/>
            </a:lvl2pPr>
            <a:lvl3pPr marL="213330" indent="0" algn="ctr">
              <a:buNone/>
              <a:defRPr sz="420"/>
            </a:lvl3pPr>
            <a:lvl4pPr marL="319994" indent="0" algn="ctr">
              <a:buNone/>
              <a:defRPr sz="373"/>
            </a:lvl4pPr>
            <a:lvl5pPr marL="426659" indent="0" algn="ctr">
              <a:buNone/>
              <a:defRPr sz="373"/>
            </a:lvl5pPr>
            <a:lvl6pPr marL="533324" indent="0" algn="ctr">
              <a:buNone/>
              <a:defRPr sz="373"/>
            </a:lvl6pPr>
            <a:lvl7pPr marL="639989" indent="0" algn="ctr">
              <a:buNone/>
              <a:defRPr sz="373"/>
            </a:lvl7pPr>
            <a:lvl8pPr marL="746653" indent="0" algn="ctr">
              <a:buNone/>
              <a:defRPr sz="373"/>
            </a:lvl8pPr>
            <a:lvl9pPr marL="853318" indent="0" algn="ctr">
              <a:buNone/>
              <a:defRPr sz="37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724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425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26695" y="85196"/>
            <a:ext cx="640794" cy="135609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4311" y="85196"/>
            <a:ext cx="1885236" cy="13560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47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289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763" y="398939"/>
            <a:ext cx="2563178" cy="665639"/>
          </a:xfrm>
        </p:spPr>
        <p:txBody>
          <a:bodyPr anchor="b"/>
          <a:lstStyle>
            <a:lvl1pPr>
              <a:defRPr sz="1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763" y="1070875"/>
            <a:ext cx="2563178" cy="350044"/>
          </a:xfrm>
        </p:spPr>
        <p:txBody>
          <a:bodyPr/>
          <a:lstStyle>
            <a:lvl1pPr marL="0" indent="0">
              <a:buNone/>
              <a:defRPr sz="560">
                <a:solidFill>
                  <a:schemeClr val="tx1">
                    <a:tint val="75000"/>
                  </a:schemeClr>
                </a:solidFill>
              </a:defRPr>
            </a:lvl1pPr>
            <a:lvl2pPr marL="106665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2pPr>
            <a:lvl3pPr marL="21333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3pPr>
            <a:lvl4pPr marL="319994" indent="0">
              <a:buNone/>
              <a:defRPr sz="373">
                <a:solidFill>
                  <a:schemeClr val="tx1">
                    <a:tint val="75000"/>
                  </a:schemeClr>
                </a:solidFill>
              </a:defRPr>
            </a:lvl4pPr>
            <a:lvl5pPr marL="426659" indent="0">
              <a:buNone/>
              <a:defRPr sz="373">
                <a:solidFill>
                  <a:schemeClr val="tx1">
                    <a:tint val="75000"/>
                  </a:schemeClr>
                </a:solidFill>
              </a:defRPr>
            </a:lvl5pPr>
            <a:lvl6pPr marL="533324" indent="0">
              <a:buNone/>
              <a:defRPr sz="373">
                <a:solidFill>
                  <a:schemeClr val="tx1">
                    <a:tint val="75000"/>
                  </a:schemeClr>
                </a:solidFill>
              </a:defRPr>
            </a:lvl6pPr>
            <a:lvl7pPr marL="639989" indent="0">
              <a:buNone/>
              <a:defRPr sz="373">
                <a:solidFill>
                  <a:schemeClr val="tx1">
                    <a:tint val="75000"/>
                  </a:schemeClr>
                </a:solidFill>
              </a:defRPr>
            </a:lvl7pPr>
            <a:lvl8pPr marL="746653" indent="0">
              <a:buNone/>
              <a:defRPr sz="373">
                <a:solidFill>
                  <a:schemeClr val="tx1">
                    <a:tint val="75000"/>
                  </a:schemeClr>
                </a:solidFill>
              </a:defRPr>
            </a:lvl8pPr>
            <a:lvl9pPr marL="853318" indent="0">
              <a:buNone/>
              <a:defRPr sz="3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716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4311" y="425979"/>
            <a:ext cx="1263015" cy="101531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04474" y="425979"/>
            <a:ext cx="1263015" cy="101531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169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698" y="85196"/>
            <a:ext cx="2563178" cy="30929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4698" y="392271"/>
            <a:ext cx="1257211" cy="192246"/>
          </a:xfrm>
        </p:spPr>
        <p:txBody>
          <a:bodyPr anchor="b"/>
          <a:lstStyle>
            <a:lvl1pPr marL="0" indent="0">
              <a:buNone/>
              <a:defRPr sz="560" b="1"/>
            </a:lvl1pPr>
            <a:lvl2pPr marL="106665" indent="0">
              <a:buNone/>
              <a:defRPr sz="467" b="1"/>
            </a:lvl2pPr>
            <a:lvl3pPr marL="213330" indent="0">
              <a:buNone/>
              <a:defRPr sz="420" b="1"/>
            </a:lvl3pPr>
            <a:lvl4pPr marL="319994" indent="0">
              <a:buNone/>
              <a:defRPr sz="373" b="1"/>
            </a:lvl4pPr>
            <a:lvl5pPr marL="426659" indent="0">
              <a:buNone/>
              <a:defRPr sz="373" b="1"/>
            </a:lvl5pPr>
            <a:lvl6pPr marL="533324" indent="0">
              <a:buNone/>
              <a:defRPr sz="373" b="1"/>
            </a:lvl6pPr>
            <a:lvl7pPr marL="639989" indent="0">
              <a:buNone/>
              <a:defRPr sz="373" b="1"/>
            </a:lvl7pPr>
            <a:lvl8pPr marL="746653" indent="0">
              <a:buNone/>
              <a:defRPr sz="373" b="1"/>
            </a:lvl8pPr>
            <a:lvl9pPr marL="853318" indent="0">
              <a:buNone/>
              <a:defRPr sz="373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4698" y="584518"/>
            <a:ext cx="1257211" cy="8597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04474" y="392271"/>
            <a:ext cx="1263402" cy="192246"/>
          </a:xfrm>
        </p:spPr>
        <p:txBody>
          <a:bodyPr anchor="b"/>
          <a:lstStyle>
            <a:lvl1pPr marL="0" indent="0">
              <a:buNone/>
              <a:defRPr sz="560" b="1"/>
            </a:lvl1pPr>
            <a:lvl2pPr marL="106665" indent="0">
              <a:buNone/>
              <a:defRPr sz="467" b="1"/>
            </a:lvl2pPr>
            <a:lvl3pPr marL="213330" indent="0">
              <a:buNone/>
              <a:defRPr sz="420" b="1"/>
            </a:lvl3pPr>
            <a:lvl4pPr marL="319994" indent="0">
              <a:buNone/>
              <a:defRPr sz="373" b="1"/>
            </a:lvl4pPr>
            <a:lvl5pPr marL="426659" indent="0">
              <a:buNone/>
              <a:defRPr sz="373" b="1"/>
            </a:lvl5pPr>
            <a:lvl6pPr marL="533324" indent="0">
              <a:buNone/>
              <a:defRPr sz="373" b="1"/>
            </a:lvl6pPr>
            <a:lvl7pPr marL="639989" indent="0">
              <a:buNone/>
              <a:defRPr sz="373" b="1"/>
            </a:lvl7pPr>
            <a:lvl8pPr marL="746653" indent="0">
              <a:buNone/>
              <a:defRPr sz="373" b="1"/>
            </a:lvl8pPr>
            <a:lvl9pPr marL="853318" indent="0">
              <a:buNone/>
              <a:defRPr sz="373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04474" y="584518"/>
            <a:ext cx="1263402" cy="8597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965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209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759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698" y="106680"/>
            <a:ext cx="958483" cy="373380"/>
          </a:xfrm>
        </p:spPr>
        <p:txBody>
          <a:bodyPr anchor="b"/>
          <a:lstStyle>
            <a:lvl1pPr>
              <a:defRPr sz="74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3402" y="230399"/>
            <a:ext cx="1504474" cy="1137179"/>
          </a:xfrm>
        </p:spPr>
        <p:txBody>
          <a:bodyPr/>
          <a:lstStyle>
            <a:lvl1pPr>
              <a:defRPr sz="747"/>
            </a:lvl1pPr>
            <a:lvl2pPr>
              <a:defRPr sz="653"/>
            </a:lvl2pPr>
            <a:lvl3pPr>
              <a:defRPr sz="560"/>
            </a:lvl3pPr>
            <a:lvl4pPr>
              <a:defRPr sz="467"/>
            </a:lvl4pPr>
            <a:lvl5pPr>
              <a:defRPr sz="467"/>
            </a:lvl5pPr>
            <a:lvl6pPr>
              <a:defRPr sz="467"/>
            </a:lvl6pPr>
            <a:lvl7pPr>
              <a:defRPr sz="467"/>
            </a:lvl7pPr>
            <a:lvl8pPr>
              <a:defRPr sz="467"/>
            </a:lvl8pPr>
            <a:lvl9pPr>
              <a:defRPr sz="467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4698" y="480060"/>
            <a:ext cx="958483" cy="889371"/>
          </a:xfrm>
        </p:spPr>
        <p:txBody>
          <a:bodyPr/>
          <a:lstStyle>
            <a:lvl1pPr marL="0" indent="0">
              <a:buNone/>
              <a:defRPr sz="373"/>
            </a:lvl1pPr>
            <a:lvl2pPr marL="106665" indent="0">
              <a:buNone/>
              <a:defRPr sz="327"/>
            </a:lvl2pPr>
            <a:lvl3pPr marL="213330" indent="0">
              <a:buNone/>
              <a:defRPr sz="280"/>
            </a:lvl3pPr>
            <a:lvl4pPr marL="319994" indent="0">
              <a:buNone/>
              <a:defRPr sz="233"/>
            </a:lvl4pPr>
            <a:lvl5pPr marL="426659" indent="0">
              <a:buNone/>
              <a:defRPr sz="233"/>
            </a:lvl5pPr>
            <a:lvl6pPr marL="533324" indent="0">
              <a:buNone/>
              <a:defRPr sz="233"/>
            </a:lvl6pPr>
            <a:lvl7pPr marL="639989" indent="0">
              <a:buNone/>
              <a:defRPr sz="233"/>
            </a:lvl7pPr>
            <a:lvl8pPr marL="746653" indent="0">
              <a:buNone/>
              <a:defRPr sz="233"/>
            </a:lvl8pPr>
            <a:lvl9pPr marL="853318" indent="0">
              <a:buNone/>
              <a:defRPr sz="233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644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698" y="106680"/>
            <a:ext cx="958483" cy="373380"/>
          </a:xfrm>
        </p:spPr>
        <p:txBody>
          <a:bodyPr anchor="b"/>
          <a:lstStyle>
            <a:lvl1pPr>
              <a:defRPr sz="74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63402" y="230399"/>
            <a:ext cx="1504474" cy="1137179"/>
          </a:xfrm>
        </p:spPr>
        <p:txBody>
          <a:bodyPr anchor="t"/>
          <a:lstStyle>
            <a:lvl1pPr marL="0" indent="0">
              <a:buNone/>
              <a:defRPr sz="747"/>
            </a:lvl1pPr>
            <a:lvl2pPr marL="106665" indent="0">
              <a:buNone/>
              <a:defRPr sz="653"/>
            </a:lvl2pPr>
            <a:lvl3pPr marL="213330" indent="0">
              <a:buNone/>
              <a:defRPr sz="560"/>
            </a:lvl3pPr>
            <a:lvl4pPr marL="319994" indent="0">
              <a:buNone/>
              <a:defRPr sz="467"/>
            </a:lvl4pPr>
            <a:lvl5pPr marL="426659" indent="0">
              <a:buNone/>
              <a:defRPr sz="467"/>
            </a:lvl5pPr>
            <a:lvl6pPr marL="533324" indent="0">
              <a:buNone/>
              <a:defRPr sz="467"/>
            </a:lvl6pPr>
            <a:lvl7pPr marL="639989" indent="0">
              <a:buNone/>
              <a:defRPr sz="467"/>
            </a:lvl7pPr>
            <a:lvl8pPr marL="746653" indent="0">
              <a:buNone/>
              <a:defRPr sz="467"/>
            </a:lvl8pPr>
            <a:lvl9pPr marL="853318" indent="0">
              <a:buNone/>
              <a:defRPr sz="4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4698" y="480060"/>
            <a:ext cx="958483" cy="889371"/>
          </a:xfrm>
        </p:spPr>
        <p:txBody>
          <a:bodyPr/>
          <a:lstStyle>
            <a:lvl1pPr marL="0" indent="0">
              <a:buNone/>
              <a:defRPr sz="373"/>
            </a:lvl1pPr>
            <a:lvl2pPr marL="106665" indent="0">
              <a:buNone/>
              <a:defRPr sz="327"/>
            </a:lvl2pPr>
            <a:lvl3pPr marL="213330" indent="0">
              <a:buNone/>
              <a:defRPr sz="280"/>
            </a:lvl3pPr>
            <a:lvl4pPr marL="319994" indent="0">
              <a:buNone/>
              <a:defRPr sz="233"/>
            </a:lvl4pPr>
            <a:lvl5pPr marL="426659" indent="0">
              <a:buNone/>
              <a:defRPr sz="233"/>
            </a:lvl5pPr>
            <a:lvl6pPr marL="533324" indent="0">
              <a:buNone/>
              <a:defRPr sz="233"/>
            </a:lvl6pPr>
            <a:lvl7pPr marL="639989" indent="0">
              <a:buNone/>
              <a:defRPr sz="233"/>
            </a:lvl7pPr>
            <a:lvl8pPr marL="746653" indent="0">
              <a:buNone/>
              <a:defRPr sz="233"/>
            </a:lvl8pPr>
            <a:lvl9pPr marL="853318" indent="0">
              <a:buNone/>
              <a:defRPr sz="233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729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4311" y="85196"/>
            <a:ext cx="2563178" cy="309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4311" y="425979"/>
            <a:ext cx="2563178" cy="1015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4311" y="1483148"/>
            <a:ext cx="668655" cy="85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FB83C-FEAD-4D38-925B-31DB6AB2E004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84409" y="1483148"/>
            <a:ext cx="1002983" cy="85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98834" y="1483148"/>
            <a:ext cx="668655" cy="85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723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13330" rtl="0" eaLnBrk="1" latinLnBrk="0" hangingPunct="1">
        <a:lnSpc>
          <a:spcPct val="90000"/>
        </a:lnSpc>
        <a:spcBef>
          <a:spcPct val="0"/>
        </a:spcBef>
        <a:buNone/>
        <a:defRPr sz="10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332" indent="-53332" algn="l" defTabSz="213330" rtl="0" eaLnBrk="1" latinLnBrk="0" hangingPunct="1">
        <a:lnSpc>
          <a:spcPct val="90000"/>
        </a:lnSpc>
        <a:spcBef>
          <a:spcPts val="233"/>
        </a:spcBef>
        <a:buFont typeface="Arial" panose="020B0604020202020204" pitchFamily="34" charset="0"/>
        <a:buChar char="•"/>
        <a:defRPr sz="653" kern="1200">
          <a:solidFill>
            <a:schemeClr val="tx1"/>
          </a:solidFill>
          <a:latin typeface="+mn-lt"/>
          <a:ea typeface="+mn-ea"/>
          <a:cs typeface="+mn-cs"/>
        </a:defRPr>
      </a:lvl1pPr>
      <a:lvl2pPr marL="159997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560" kern="1200">
          <a:solidFill>
            <a:schemeClr val="tx1"/>
          </a:solidFill>
          <a:latin typeface="+mn-lt"/>
          <a:ea typeface="+mn-ea"/>
          <a:cs typeface="+mn-cs"/>
        </a:defRPr>
      </a:lvl2pPr>
      <a:lvl3pPr marL="266662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3pPr>
      <a:lvl4pPr marL="373327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4pPr>
      <a:lvl5pPr marL="479991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5pPr>
      <a:lvl6pPr marL="586656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6pPr>
      <a:lvl7pPr marL="693321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7pPr>
      <a:lvl8pPr marL="799986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8pPr>
      <a:lvl9pPr marL="906650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1pPr>
      <a:lvl2pPr marL="106665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2pPr>
      <a:lvl3pPr marL="213330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3pPr>
      <a:lvl4pPr marL="319994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4pPr>
      <a:lvl5pPr marL="426659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5pPr>
      <a:lvl6pPr marL="533324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6pPr>
      <a:lvl7pPr marL="639989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7pPr>
      <a:lvl8pPr marL="746653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8pPr>
      <a:lvl9pPr marL="853318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4.wdp"/><Relationship Id="rId18" Type="http://schemas.openxmlformats.org/officeDocument/2006/relationships/image" Target="../media/image11.png"/><Relationship Id="rId3" Type="http://schemas.openxmlformats.org/officeDocument/2006/relationships/image" Target="../media/image2.png"/><Relationship Id="rId21" Type="http://schemas.microsoft.com/office/2007/relationships/hdphoto" Target="../media/hdphoto8.wdp"/><Relationship Id="rId7" Type="http://schemas.microsoft.com/office/2007/relationships/hdphoto" Target="../media/hdphoto1.wdp"/><Relationship Id="rId12" Type="http://schemas.openxmlformats.org/officeDocument/2006/relationships/image" Target="../media/image8.png"/><Relationship Id="rId17" Type="http://schemas.microsoft.com/office/2007/relationships/hdphoto" Target="../media/hdphoto6.wdp"/><Relationship Id="rId2" Type="http://schemas.openxmlformats.org/officeDocument/2006/relationships/image" Target="../media/image1.png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5" Type="http://schemas.microsoft.com/office/2007/relationships/hdphoto" Target="../media/hdphoto5.wdp"/><Relationship Id="rId10" Type="http://schemas.openxmlformats.org/officeDocument/2006/relationships/image" Target="../media/image7.png"/><Relationship Id="rId19" Type="http://schemas.microsoft.com/office/2007/relationships/hdphoto" Target="../media/hdphoto7.wdp"/><Relationship Id="rId4" Type="http://schemas.openxmlformats.org/officeDocument/2006/relationships/image" Target="../media/image3.png"/><Relationship Id="rId9" Type="http://schemas.microsoft.com/office/2007/relationships/hdphoto" Target="../media/hdphoto2.wdp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6000" b="-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742554" y="630040"/>
            <a:ext cx="340121" cy="340121"/>
          </a:xfrm>
          <a:prstGeom prst="irregularSeal1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2077959" y="0"/>
            <a:ext cx="893841" cy="599304"/>
          </a:xfrm>
          <a:prstGeom prst="rect">
            <a:avLst/>
          </a:prstGeom>
          <a:blipFill dpi="0" rotWithShape="1">
            <a:blip r:embed="rId3">
              <a:alphaModFix amt="6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4"/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2077959" y="996479"/>
            <a:ext cx="893841" cy="599304"/>
          </a:xfrm>
          <a:prstGeom prst="rect">
            <a:avLst/>
          </a:prstGeom>
          <a:blipFill dpi="0" rotWithShape="1">
            <a:blip r:embed="rId4">
              <a:alphaModFix amt="6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4"/>
          </a:p>
        </p:txBody>
      </p:sp>
      <p:sp>
        <p:nvSpPr>
          <p:cNvPr id="3" name="Rectangle 2"/>
          <p:cNvSpPr>
            <a:spLocks noChangeAspect="1"/>
          </p:cNvSpPr>
          <p:nvPr/>
        </p:nvSpPr>
        <p:spPr>
          <a:xfrm>
            <a:off x="1310603" y="478223"/>
            <a:ext cx="893841" cy="599304"/>
          </a:xfrm>
          <a:prstGeom prst="rect">
            <a:avLst/>
          </a:prstGeom>
          <a:blipFill dpi="0" rotWithShape="1">
            <a:blip r:embed="rId5">
              <a:alphaModFix amt="7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4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88" y="50462"/>
            <a:ext cx="355472" cy="527470"/>
          </a:xfrm>
          <a:prstGeom prst="rect">
            <a:avLst/>
          </a:prstGeom>
          <a:effectLst>
            <a:glow rad="19050">
              <a:schemeClr val="tx1"/>
            </a:glow>
            <a:innerShdw blurRad="25400">
              <a:schemeClr val="bg1"/>
            </a:inn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67" y="1262782"/>
            <a:ext cx="469613" cy="240563"/>
          </a:xfrm>
          <a:prstGeom prst="rect">
            <a:avLst/>
          </a:prstGeom>
          <a:effectLst>
            <a:glow rad="19050">
              <a:schemeClr val="tx1"/>
            </a:glow>
            <a:innerShdw blurRad="25400">
              <a:schemeClr val="bg1"/>
            </a:inn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0" y="1236560"/>
            <a:ext cx="404634" cy="293813"/>
          </a:xfrm>
          <a:prstGeom prst="rect">
            <a:avLst/>
          </a:prstGeom>
          <a:effectLst>
            <a:glow rad="19050">
              <a:schemeClr val="tx1"/>
            </a:glow>
            <a:innerShdw blurRad="25400">
              <a:schemeClr val="bg1"/>
            </a:inn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1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" y="915711"/>
            <a:ext cx="404634" cy="234077"/>
          </a:xfrm>
          <a:prstGeom prst="rect">
            <a:avLst/>
          </a:prstGeom>
          <a:effectLst>
            <a:glow rad="19050">
              <a:schemeClr val="tx1"/>
            </a:glow>
            <a:innerShdw blurRad="25400">
              <a:schemeClr val="bg1"/>
            </a:inn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1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910" y="623312"/>
            <a:ext cx="687226" cy="349530"/>
          </a:xfrm>
          <a:prstGeom prst="rect">
            <a:avLst/>
          </a:prstGeom>
          <a:effectLst>
            <a:glow rad="19050">
              <a:schemeClr val="tx1"/>
            </a:glow>
            <a:innerShdw blurRad="25400">
              <a:schemeClr val="bg1"/>
            </a:inn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215" y="536888"/>
            <a:ext cx="687226" cy="415778"/>
          </a:xfrm>
          <a:prstGeom prst="rect">
            <a:avLst/>
          </a:prstGeom>
          <a:effectLst>
            <a:glow rad="19050">
              <a:schemeClr val="tx1"/>
            </a:glow>
            <a:innerShdw blurRad="25400">
              <a:schemeClr val="bg1"/>
            </a:innerShdw>
          </a:effec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022" y="1168507"/>
            <a:ext cx="705992" cy="304868"/>
          </a:xfrm>
          <a:prstGeom prst="rect">
            <a:avLst/>
          </a:prstGeom>
          <a:effectLst>
            <a:glow rad="19050">
              <a:schemeClr val="tx1"/>
            </a:glow>
            <a:innerShdw blurRad="25400">
              <a:schemeClr val="bg1"/>
            </a:innerShdw>
          </a:effectLst>
        </p:spPr>
      </p:pic>
      <p:cxnSp>
        <p:nvCxnSpPr>
          <p:cNvPr id="38" name="Straight Arrow Connector 37"/>
          <p:cNvCxnSpPr/>
          <p:nvPr/>
        </p:nvCxnSpPr>
        <p:spPr>
          <a:xfrm rot="2700000">
            <a:off x="515969" y="519998"/>
            <a:ext cx="311753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 w="med" len="med"/>
          </a:ln>
          <a:effectLst>
            <a:glow rad="25400">
              <a:schemeClr val="tx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8100000" flipH="1">
            <a:off x="515970" y="1059336"/>
            <a:ext cx="311753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 w="med" len="med"/>
          </a:ln>
          <a:effectLst>
            <a:glow rad="25400">
              <a:schemeClr val="tx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1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022" y="44384"/>
            <a:ext cx="687226" cy="401524"/>
          </a:xfrm>
          <a:prstGeom prst="rect">
            <a:avLst/>
          </a:prstGeom>
          <a:effectLst>
            <a:glow rad="19050">
              <a:schemeClr val="tx1"/>
            </a:glow>
            <a:innerShdw blurRad="25400">
              <a:schemeClr val="bg1"/>
            </a:innerShdw>
          </a:effectLst>
        </p:spPr>
      </p:pic>
      <p:cxnSp>
        <p:nvCxnSpPr>
          <p:cNvPr id="29" name="Straight Arrow Connector 28"/>
          <p:cNvCxnSpPr/>
          <p:nvPr/>
        </p:nvCxnSpPr>
        <p:spPr>
          <a:xfrm>
            <a:off x="1130346" y="798077"/>
            <a:ext cx="180257" cy="0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med" len="med"/>
          </a:ln>
          <a:effectLst>
            <a:glow rad="25400">
              <a:schemeClr val="tx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rc 25"/>
          <p:cNvSpPr/>
          <p:nvPr/>
        </p:nvSpPr>
        <p:spPr>
          <a:xfrm rot="18677736">
            <a:off x="929356" y="125309"/>
            <a:ext cx="2026762" cy="2214134"/>
          </a:xfrm>
          <a:prstGeom prst="arc">
            <a:avLst>
              <a:gd name="adj1" fmla="val 15887455"/>
              <a:gd name="adj2" fmla="val 19379171"/>
            </a:avLst>
          </a:prstGeom>
          <a:ln w="25400">
            <a:solidFill>
              <a:srgbClr val="FF0000"/>
            </a:solidFill>
            <a:tailEnd type="triangle"/>
          </a:ln>
          <a:effectLst>
            <a:glow rad="25400">
              <a:schemeClr val="tx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c 32"/>
          <p:cNvSpPr/>
          <p:nvPr/>
        </p:nvSpPr>
        <p:spPr>
          <a:xfrm rot="2922264" flipV="1">
            <a:off x="929357" y="-747816"/>
            <a:ext cx="2026762" cy="2214134"/>
          </a:xfrm>
          <a:prstGeom prst="arc">
            <a:avLst>
              <a:gd name="adj1" fmla="val 15887455"/>
              <a:gd name="adj2" fmla="val 19379171"/>
            </a:avLst>
          </a:prstGeom>
          <a:ln w="25400">
            <a:solidFill>
              <a:srgbClr val="FF0000"/>
            </a:solidFill>
            <a:tailEnd type="triangle"/>
          </a:ln>
          <a:effectLst>
            <a:glow rad="25400">
              <a:schemeClr val="tx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107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468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Shane G</dc:creator>
  <cp:lastModifiedBy>Shane G</cp:lastModifiedBy>
  <cp:revision>49</cp:revision>
  <dcterms:created xsi:type="dcterms:W3CDTF">2022-10-19T20:34:00Z</dcterms:created>
  <dcterms:modified xsi:type="dcterms:W3CDTF">2023-10-18T03:45:09Z</dcterms:modified>
</cp:coreProperties>
</file>