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9" r:id="rId3"/>
  </p:sldIdLst>
  <p:sldSz cx="14630400" cy="30175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200"/>
    <a:srgbClr val="00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3204" y="-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4938397"/>
            <a:ext cx="12435840" cy="10505440"/>
          </a:xfrm>
        </p:spPr>
        <p:txBody>
          <a:bodyPr anchor="b"/>
          <a:lstStyle>
            <a:lvl1pPr algn="ctr">
              <a:defRPr sz="9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5848967"/>
            <a:ext cx="10972800" cy="7285353"/>
          </a:xfrm>
        </p:spPr>
        <p:txBody>
          <a:bodyPr/>
          <a:lstStyle>
            <a:lvl1pPr marL="0" indent="0" algn="ctr">
              <a:buNone/>
              <a:defRPr sz="3840"/>
            </a:lvl1pPr>
            <a:lvl2pPr marL="731520" indent="0" algn="ctr">
              <a:buNone/>
              <a:defRPr sz="3200"/>
            </a:lvl2pPr>
            <a:lvl3pPr marL="1463040" indent="0" algn="ctr">
              <a:buNone/>
              <a:defRPr sz="2880"/>
            </a:lvl3pPr>
            <a:lvl4pPr marL="2194560" indent="0" algn="ctr">
              <a:buNone/>
              <a:defRPr sz="2560"/>
            </a:lvl4pPr>
            <a:lvl5pPr marL="2926080" indent="0" algn="ctr">
              <a:buNone/>
              <a:defRPr sz="2560"/>
            </a:lvl5pPr>
            <a:lvl6pPr marL="3657600" indent="0" algn="ctr">
              <a:buNone/>
              <a:defRPr sz="2560"/>
            </a:lvl6pPr>
            <a:lvl7pPr marL="4389120" indent="0" algn="ctr">
              <a:buNone/>
              <a:defRPr sz="2560"/>
            </a:lvl7pPr>
            <a:lvl8pPr marL="5120640" indent="0" algn="ctr">
              <a:buNone/>
              <a:defRPr sz="2560"/>
            </a:lvl8pPr>
            <a:lvl9pPr marL="5852160" indent="0" algn="ctr">
              <a:buNone/>
              <a:defRPr sz="25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01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1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1" y="1606550"/>
            <a:ext cx="3154680" cy="25572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1" y="1606550"/>
            <a:ext cx="9281160" cy="2557208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7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7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1" y="7522854"/>
            <a:ext cx="12618720" cy="12552043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1" y="20193644"/>
            <a:ext cx="12618720" cy="6600823"/>
          </a:xfrm>
        </p:spPr>
        <p:txBody>
          <a:bodyPr/>
          <a:lstStyle>
            <a:lvl1pPr marL="0" indent="0">
              <a:buNone/>
              <a:defRPr sz="3840">
                <a:solidFill>
                  <a:schemeClr val="tx1"/>
                </a:solidFill>
              </a:defRPr>
            </a:lvl1pPr>
            <a:lvl2pPr marL="7315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29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8032750"/>
            <a:ext cx="6217920" cy="191458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8032750"/>
            <a:ext cx="6217920" cy="191458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88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1606557"/>
            <a:ext cx="12618720" cy="58324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7" y="7397117"/>
            <a:ext cx="6189344" cy="3625213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7" y="11022330"/>
            <a:ext cx="6189344" cy="16212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1" y="7397117"/>
            <a:ext cx="6219826" cy="3625213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1" y="11022330"/>
            <a:ext cx="6219826" cy="16212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52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49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51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2011680"/>
            <a:ext cx="4718685" cy="704088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4344677"/>
            <a:ext cx="7406640" cy="21443950"/>
          </a:xfrm>
        </p:spPr>
        <p:txBody>
          <a:bodyPr/>
          <a:lstStyle>
            <a:lvl1pPr>
              <a:defRPr sz="5120"/>
            </a:lvl1pPr>
            <a:lvl2pPr>
              <a:defRPr sz="4480"/>
            </a:lvl2pPr>
            <a:lvl3pPr>
              <a:defRPr sz="384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9052560"/>
            <a:ext cx="4718685" cy="16770987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6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2011680"/>
            <a:ext cx="4718685" cy="704088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4344677"/>
            <a:ext cx="7406640" cy="21443950"/>
          </a:xfrm>
        </p:spPr>
        <p:txBody>
          <a:bodyPr anchor="t"/>
          <a:lstStyle>
            <a:lvl1pPr marL="0" indent="0">
              <a:buNone/>
              <a:defRPr sz="5120"/>
            </a:lvl1pPr>
            <a:lvl2pPr marL="731520" indent="0">
              <a:buNone/>
              <a:defRPr sz="4480"/>
            </a:lvl2pPr>
            <a:lvl3pPr marL="1463040" indent="0">
              <a:buNone/>
              <a:defRPr sz="384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9052560"/>
            <a:ext cx="4718685" cy="16770987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04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1606557"/>
            <a:ext cx="12618720" cy="5832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8032750"/>
            <a:ext cx="12618720" cy="19145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27967947"/>
            <a:ext cx="329184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979DC-E88F-4F88-BD74-BAB6CBCEC76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27967947"/>
            <a:ext cx="493776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27967947"/>
            <a:ext cx="329184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42916-E040-4183-B165-DC93649AA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4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463040" rtl="0" eaLnBrk="1" latinLnBrk="0" hangingPunct="1">
        <a:lnSpc>
          <a:spcPct val="90000"/>
        </a:lnSpc>
        <a:spcBef>
          <a:spcPct val="0"/>
        </a:spcBef>
        <a:buNone/>
        <a:defRPr sz="7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46304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microsoft.com/office/2007/relationships/hdphoto" Target="../media/hdphoto19.wdp"/><Relationship Id="rId3" Type="http://schemas.microsoft.com/office/2007/relationships/hdphoto" Target="../media/hdphoto1.wdp"/><Relationship Id="rId21" Type="http://schemas.microsoft.com/office/2007/relationships/hdphoto" Target="../media/hdphoto10.wdp"/><Relationship Id="rId34" Type="http://schemas.openxmlformats.org/officeDocument/2006/relationships/image" Target="../media/image17.png"/><Relationship Id="rId42" Type="http://schemas.openxmlformats.org/officeDocument/2006/relationships/image" Target="../media/image21.png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38" Type="http://schemas.openxmlformats.org/officeDocument/2006/relationships/image" Target="../media/image19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microsoft.com/office/2007/relationships/hdphoto" Target="../media/hdphoto14.wdp"/><Relationship Id="rId41" Type="http://schemas.microsoft.com/office/2007/relationships/hdphoto" Target="../media/hdphoto20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8.wdp"/><Relationship Id="rId40" Type="http://schemas.openxmlformats.org/officeDocument/2006/relationships/image" Target="../media/image20.png"/><Relationship Id="rId45" Type="http://schemas.microsoft.com/office/2007/relationships/hdphoto" Target="../media/hdphoto22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4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microsoft.com/office/2007/relationships/hdphoto" Target="../media/hdphoto13.wdp"/><Relationship Id="rId30" Type="http://schemas.openxmlformats.org/officeDocument/2006/relationships/image" Target="../media/image15.png"/><Relationship Id="rId35" Type="http://schemas.microsoft.com/office/2007/relationships/hdphoto" Target="../media/hdphoto17.wdp"/><Relationship Id="rId43" Type="http://schemas.microsoft.com/office/2007/relationships/hdphoto" Target="../media/hdphoto2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0.wdp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" Type="http://schemas.microsoft.com/office/2007/relationships/hdphoto" Target="../media/hdphoto1.wdp"/><Relationship Id="rId21" Type="http://schemas.microsoft.com/office/2007/relationships/hdphoto" Target="../media/hdphoto16.wdp"/><Relationship Id="rId7" Type="http://schemas.microsoft.com/office/2007/relationships/hdphoto" Target="../media/hdphoto6.wdp"/><Relationship Id="rId12" Type="http://schemas.openxmlformats.org/officeDocument/2006/relationships/image" Target="../media/image10.png"/><Relationship Id="rId17" Type="http://schemas.microsoft.com/office/2007/relationships/hdphoto" Target="../media/hdphoto14.wdp"/><Relationship Id="rId25" Type="http://schemas.microsoft.com/office/2007/relationships/hdphoto" Target="../media/hdphoto18.wdp"/><Relationship Id="rId33" Type="http://schemas.microsoft.com/office/2007/relationships/hdphoto" Target="../media/hdphoto22.wdp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29" Type="http://schemas.microsoft.com/office/2007/relationships/hdphoto" Target="../media/hdphoto20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8.wdp"/><Relationship Id="rId24" Type="http://schemas.openxmlformats.org/officeDocument/2006/relationships/image" Target="../media/image18.png"/><Relationship Id="rId32" Type="http://schemas.openxmlformats.org/officeDocument/2006/relationships/image" Target="../media/image22.png"/><Relationship Id="rId5" Type="http://schemas.microsoft.com/office/2007/relationships/hdphoto" Target="../media/hdphoto3.wdp"/><Relationship Id="rId15" Type="http://schemas.microsoft.com/office/2007/relationships/hdphoto" Target="../media/hdphoto11.wdp"/><Relationship Id="rId23" Type="http://schemas.microsoft.com/office/2007/relationships/hdphoto" Target="../media/hdphoto17.wdp"/><Relationship Id="rId28" Type="http://schemas.openxmlformats.org/officeDocument/2006/relationships/image" Target="../media/image20.png"/><Relationship Id="rId10" Type="http://schemas.openxmlformats.org/officeDocument/2006/relationships/image" Target="../media/image8.png"/><Relationship Id="rId19" Type="http://schemas.microsoft.com/office/2007/relationships/hdphoto" Target="../media/hdphoto15.wdp"/><Relationship Id="rId31" Type="http://schemas.microsoft.com/office/2007/relationships/hdphoto" Target="../media/hdphoto21.wdp"/><Relationship Id="rId4" Type="http://schemas.openxmlformats.org/officeDocument/2006/relationships/image" Target="../media/image3.png"/><Relationship Id="rId9" Type="http://schemas.microsoft.com/office/2007/relationships/hdphoto" Target="../media/hdphoto7.wdp"/><Relationship Id="rId14" Type="http://schemas.openxmlformats.org/officeDocument/2006/relationships/image" Target="../media/image11.png"/><Relationship Id="rId22" Type="http://schemas.openxmlformats.org/officeDocument/2006/relationships/image" Target="../media/image17.png"/><Relationship Id="rId27" Type="http://schemas.microsoft.com/office/2007/relationships/hdphoto" Target="../media/hdphoto19.wdp"/><Relationship Id="rId30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0"/>
            <a:ext cx="3348240" cy="20691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3694378"/>
            <a:ext cx="3348240" cy="205293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7425298"/>
            <a:ext cx="3348240" cy="2541582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859" y="11247611"/>
            <a:ext cx="3351852" cy="254432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" y="11247611"/>
            <a:ext cx="3348240" cy="2541142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859" y="15469927"/>
            <a:ext cx="3348240" cy="2575037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" y="15624892"/>
            <a:ext cx="3348240" cy="242006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11336337"/>
            <a:ext cx="3348240" cy="2592019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381" y="3694374"/>
            <a:ext cx="3325330" cy="205293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381" y="7471022"/>
            <a:ext cx="3325330" cy="2346377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" y="3279218"/>
            <a:ext cx="3348240" cy="246888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42" y="7435720"/>
            <a:ext cx="3350043" cy="253351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cxnSp>
        <p:nvCxnSpPr>
          <p:cNvPr id="20" name="Straight Arrow Connector 19"/>
          <p:cNvCxnSpPr/>
          <p:nvPr/>
        </p:nvCxnSpPr>
        <p:spPr>
          <a:xfrm>
            <a:off x="7289538" y="2690246"/>
            <a:ext cx="0" cy="796155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289538" y="6040177"/>
            <a:ext cx="0" cy="1031307"/>
          </a:xfrm>
          <a:prstGeom prst="straightConnector1">
            <a:avLst/>
          </a:prstGeom>
          <a:ln w="82550">
            <a:solidFill>
              <a:srgbClr val="00F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2407379" y="6035462"/>
            <a:ext cx="0" cy="1036021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163558" y="6275327"/>
            <a:ext cx="0" cy="796155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188958" y="14198707"/>
            <a:ext cx="0" cy="1095905"/>
          </a:xfrm>
          <a:prstGeom prst="straightConnector1">
            <a:avLst/>
          </a:prstGeom>
          <a:ln w="825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2666199" y="14198703"/>
            <a:ext cx="0" cy="1095904"/>
          </a:xfrm>
          <a:prstGeom prst="straightConnector1">
            <a:avLst/>
          </a:prstGeom>
          <a:ln w="825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4139305" y="4720845"/>
            <a:ext cx="113217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4139305" y="8386823"/>
            <a:ext cx="1132177" cy="0"/>
          </a:xfrm>
          <a:prstGeom prst="straightConnector1">
            <a:avLst/>
          </a:prstGeom>
          <a:ln w="82550">
            <a:solidFill>
              <a:srgbClr val="00F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9267647" y="2531630"/>
            <a:ext cx="1162744" cy="1162744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9307597" y="9966880"/>
            <a:ext cx="1162744" cy="1162744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108735" y="9966879"/>
            <a:ext cx="1162744" cy="1162744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86" y="2967419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7411430" y="2845318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185" y="265373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9834829" y="253163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667" y="6563825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2266311" y="644172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661" y="1008898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41" name="TextBox 40"/>
          <p:cNvSpPr txBox="1"/>
          <p:nvPr/>
        </p:nvSpPr>
        <p:spPr>
          <a:xfrm>
            <a:off x="4139305" y="996688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559" y="1008898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43" name="TextBox 42"/>
          <p:cNvSpPr txBox="1"/>
          <p:nvPr/>
        </p:nvSpPr>
        <p:spPr>
          <a:xfrm>
            <a:off x="9704203" y="996688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185" y="6487625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46" name="TextBox 45"/>
          <p:cNvSpPr txBox="1"/>
          <p:nvPr/>
        </p:nvSpPr>
        <p:spPr>
          <a:xfrm>
            <a:off x="12501829" y="636552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015" y="4958327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49" name="TextBox 48"/>
          <p:cNvSpPr txBox="1"/>
          <p:nvPr/>
        </p:nvSpPr>
        <p:spPr>
          <a:xfrm>
            <a:off x="4421659" y="4836226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11" y="6502348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54" name="TextBox 53"/>
          <p:cNvSpPr txBox="1"/>
          <p:nvPr/>
        </p:nvSpPr>
        <p:spPr>
          <a:xfrm>
            <a:off x="7384600" y="638024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97" y="867063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56" name="TextBox 55"/>
          <p:cNvSpPr txBox="1"/>
          <p:nvPr/>
        </p:nvSpPr>
        <p:spPr>
          <a:xfrm>
            <a:off x="4261686" y="8548533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0785" y="14739371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58" name="TextBox 57"/>
          <p:cNvSpPr txBox="1"/>
          <p:nvPr/>
        </p:nvSpPr>
        <p:spPr>
          <a:xfrm>
            <a:off x="12730429" y="14617270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667" y="14739371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0" name="TextBox 59"/>
          <p:cNvSpPr txBox="1"/>
          <p:nvPr/>
        </p:nvSpPr>
        <p:spPr>
          <a:xfrm>
            <a:off x="2266311" y="14617270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65857" y="3581240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01" y="3140782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4" name="TextBox 63"/>
          <p:cNvSpPr txBox="1"/>
          <p:nvPr/>
        </p:nvSpPr>
        <p:spPr>
          <a:xfrm>
            <a:off x="11474568" y="628223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2212" y="5841776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495" y="5674430"/>
            <a:ext cx="843736" cy="165583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6041803" y="6302716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097" y="7344462"/>
            <a:ext cx="880807" cy="80487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9" name="TextBox 68"/>
          <p:cNvSpPr txBox="1"/>
          <p:nvPr/>
        </p:nvSpPr>
        <p:spPr>
          <a:xfrm>
            <a:off x="4057456" y="7494728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9" y="13751543"/>
            <a:ext cx="1410895" cy="154306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70" name="TextBox 69"/>
          <p:cNvSpPr txBox="1"/>
          <p:nvPr/>
        </p:nvSpPr>
        <p:spPr>
          <a:xfrm>
            <a:off x="578202" y="1463601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675" y="13726920"/>
            <a:ext cx="1410895" cy="154306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72" name="TextBox 71"/>
          <p:cNvSpPr txBox="1"/>
          <p:nvPr/>
        </p:nvSpPr>
        <p:spPr>
          <a:xfrm>
            <a:off x="11045518" y="14611391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39319" y="5721132"/>
            <a:ext cx="2648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7-phenylindene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0502940" y="9966881"/>
            <a:ext cx="3788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4-methylphenanthrene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514859" y="10001787"/>
            <a:ext cx="3549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1-phenylnaphthalene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0509" y="18076931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cis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-1,1’-binaphthyl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683994" y="18076930"/>
            <a:ext cx="3446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-1,1’-binaphthyl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185652" y="13954636"/>
            <a:ext cx="2045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[4]-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helicene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836264" y="2009673"/>
            <a:ext cx="2906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2-methylbiphenyl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757" y="15618951"/>
            <a:ext cx="3292522" cy="244634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86" name="TextBox 85"/>
          <p:cNvSpPr txBox="1"/>
          <p:nvPr/>
        </p:nvSpPr>
        <p:spPr>
          <a:xfrm>
            <a:off x="6500140" y="18065299"/>
            <a:ext cx="1566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erylene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757" y="25401699"/>
            <a:ext cx="3291144" cy="329563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93" name="TextBox 92"/>
          <p:cNvSpPr txBox="1"/>
          <p:nvPr/>
        </p:nvSpPr>
        <p:spPr>
          <a:xfrm>
            <a:off x="6421045" y="28697334"/>
            <a:ext cx="1686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oronene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 flipH="1">
            <a:off x="9307598" y="12793832"/>
            <a:ext cx="116274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605" y="1303131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95" name="TextBox 94"/>
          <p:cNvSpPr txBox="1"/>
          <p:nvPr/>
        </p:nvSpPr>
        <p:spPr>
          <a:xfrm>
            <a:off x="9509249" y="1290921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453447" y="11755825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091" y="11315367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cxnSp>
        <p:nvCxnSpPr>
          <p:cNvPr id="101" name="Straight Arrow Connector 100"/>
          <p:cNvCxnSpPr/>
          <p:nvPr/>
        </p:nvCxnSpPr>
        <p:spPr>
          <a:xfrm>
            <a:off x="4139305" y="16957122"/>
            <a:ext cx="1132175" cy="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Picture 101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575" y="16401722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03" name="TextBox 102"/>
          <p:cNvSpPr txBox="1"/>
          <p:nvPr/>
        </p:nvSpPr>
        <p:spPr>
          <a:xfrm>
            <a:off x="9393764" y="16279621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015" y="16413481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05" name="TextBox 104"/>
          <p:cNvSpPr txBox="1"/>
          <p:nvPr/>
        </p:nvSpPr>
        <p:spPr>
          <a:xfrm>
            <a:off x="4204204" y="16291380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cxnSp>
        <p:nvCxnSpPr>
          <p:cNvPr id="118" name="Straight Arrow Connector 117"/>
          <p:cNvCxnSpPr/>
          <p:nvPr/>
        </p:nvCxnSpPr>
        <p:spPr>
          <a:xfrm flipH="1">
            <a:off x="9341311" y="16995611"/>
            <a:ext cx="1132175" cy="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757" y="20259991"/>
            <a:ext cx="3348240" cy="290349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cxnSp>
        <p:nvCxnSpPr>
          <p:cNvPr id="106" name="Straight Arrow Connector 105"/>
          <p:cNvCxnSpPr/>
          <p:nvPr/>
        </p:nvCxnSpPr>
        <p:spPr>
          <a:xfrm rot="5400000">
            <a:off x="6723450" y="19373892"/>
            <a:ext cx="113217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6375456" y="1912564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100" y="18685186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13" name="TextBox 112"/>
          <p:cNvSpPr txBox="1"/>
          <p:nvPr/>
        </p:nvSpPr>
        <p:spPr>
          <a:xfrm>
            <a:off x="5705296" y="23163485"/>
            <a:ext cx="3227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enzo[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perylene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 rot="5400000">
            <a:off x="6723449" y="24499111"/>
            <a:ext cx="113217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375455" y="2425086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24" name="Picture 123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099" y="23810405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11" y="19249600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26" name="TextBox 125"/>
          <p:cNvSpPr txBox="1"/>
          <p:nvPr/>
        </p:nvSpPr>
        <p:spPr>
          <a:xfrm>
            <a:off x="7384600" y="19127499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11" y="24375876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28" name="TextBox 127"/>
          <p:cNvSpPr txBox="1"/>
          <p:nvPr/>
        </p:nvSpPr>
        <p:spPr>
          <a:xfrm>
            <a:off x="7384600" y="24253775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</p:spTree>
    <p:extLst>
      <p:ext uri="{BB962C8B-B14F-4D97-AF65-F5344CB8AC3E}">
        <p14:creationId xmlns:p14="http://schemas.microsoft.com/office/powerpoint/2010/main" val="2304311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0"/>
            <a:ext cx="3348240" cy="20691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4605898"/>
            <a:ext cx="3348240" cy="2541582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807" y="9943619"/>
            <a:ext cx="3348240" cy="2575037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57" y="10101210"/>
            <a:ext cx="3348240" cy="242006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9926637"/>
            <a:ext cx="3348240" cy="2592019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717" y="4836010"/>
            <a:ext cx="3325330" cy="2346377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" y="4678592"/>
            <a:ext cx="3348240" cy="246888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cxnSp>
        <p:nvCxnSpPr>
          <p:cNvPr id="21" name="Straight Arrow Connector 20"/>
          <p:cNvCxnSpPr/>
          <p:nvPr/>
        </p:nvCxnSpPr>
        <p:spPr>
          <a:xfrm>
            <a:off x="7289538" y="3011227"/>
            <a:ext cx="0" cy="1031307"/>
          </a:xfrm>
          <a:prstGeom prst="straightConnector1">
            <a:avLst/>
          </a:prstGeom>
          <a:ln w="82550">
            <a:solidFill>
              <a:srgbClr val="00F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4139305" y="6051326"/>
            <a:ext cx="1132177" cy="0"/>
          </a:xfrm>
          <a:prstGeom prst="straightConnector1">
            <a:avLst/>
          </a:prstGeom>
          <a:ln w="82550">
            <a:solidFill>
              <a:srgbClr val="00F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9406961" y="3031126"/>
            <a:ext cx="1162744" cy="1162744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124020" y="3043527"/>
            <a:ext cx="1162744" cy="1162744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11" y="3473398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54" name="TextBox 53"/>
          <p:cNvSpPr txBox="1"/>
          <p:nvPr/>
        </p:nvSpPr>
        <p:spPr>
          <a:xfrm>
            <a:off x="7384600" y="335129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97" y="6346534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56" name="TextBox 55"/>
          <p:cNvSpPr txBox="1"/>
          <p:nvPr/>
        </p:nvSpPr>
        <p:spPr>
          <a:xfrm>
            <a:off x="4261686" y="6224433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836528" y="2758331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72" y="2317873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495" y="2645480"/>
            <a:ext cx="843736" cy="165583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6041803" y="3273766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097" y="5020362"/>
            <a:ext cx="880807" cy="80487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69" name="TextBox 68"/>
          <p:cNvSpPr txBox="1"/>
          <p:nvPr/>
        </p:nvSpPr>
        <p:spPr>
          <a:xfrm>
            <a:off x="4057456" y="5170628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96" y="7834544"/>
            <a:ext cx="1410895" cy="154306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70" name="TextBox 69"/>
          <p:cNvSpPr txBox="1"/>
          <p:nvPr/>
        </p:nvSpPr>
        <p:spPr>
          <a:xfrm>
            <a:off x="2889839" y="8719015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031" y="7836467"/>
            <a:ext cx="1410895" cy="154306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72" name="TextBox 71"/>
          <p:cNvSpPr txBox="1"/>
          <p:nvPr/>
        </p:nvSpPr>
        <p:spPr>
          <a:xfrm>
            <a:off x="10192874" y="8720938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39317" y="7182387"/>
            <a:ext cx="2648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7-phenylindene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0513273" y="7182387"/>
            <a:ext cx="3788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4-methylphenanthrene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514859" y="7182387"/>
            <a:ext cx="3549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1-phenylnaphthalene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17027" y="12544936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cis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-1,1’-binaphthyl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683992" y="12544936"/>
            <a:ext cx="3446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-1,1’-binaphthyl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185652" y="12544936"/>
            <a:ext cx="2045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[4]-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helicene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836264" y="2009673"/>
            <a:ext cx="2906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2-methylbiphenyl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75" y="14319904"/>
            <a:ext cx="3292522" cy="2446348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86" name="TextBox 85"/>
          <p:cNvSpPr txBox="1"/>
          <p:nvPr/>
        </p:nvSpPr>
        <p:spPr>
          <a:xfrm>
            <a:off x="6506309" y="16803796"/>
            <a:ext cx="1566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erylene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24239649"/>
            <a:ext cx="3291144" cy="3295635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93" name="TextBox 92"/>
          <p:cNvSpPr txBox="1"/>
          <p:nvPr/>
        </p:nvSpPr>
        <p:spPr>
          <a:xfrm>
            <a:off x="6391706" y="27535284"/>
            <a:ext cx="1686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oronene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40" y="13653716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03" name="TextBox 102"/>
          <p:cNvSpPr txBox="1"/>
          <p:nvPr/>
        </p:nvSpPr>
        <p:spPr>
          <a:xfrm>
            <a:off x="9026129" y="13531615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610" y="13653716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05" name="TextBox 104"/>
          <p:cNvSpPr txBox="1"/>
          <p:nvPr/>
        </p:nvSpPr>
        <p:spPr>
          <a:xfrm>
            <a:off x="4650799" y="13531615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18" y="19097941"/>
            <a:ext cx="3348240" cy="290349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cxnSp>
        <p:nvCxnSpPr>
          <p:cNvPr id="106" name="Straight Arrow Connector 105"/>
          <p:cNvCxnSpPr/>
          <p:nvPr/>
        </p:nvCxnSpPr>
        <p:spPr>
          <a:xfrm rot="5400000">
            <a:off x="6694111" y="18211842"/>
            <a:ext cx="113217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6346117" y="1796359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61" y="17523136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13" name="TextBox 112"/>
          <p:cNvSpPr txBox="1"/>
          <p:nvPr/>
        </p:nvSpPr>
        <p:spPr>
          <a:xfrm>
            <a:off x="5675957" y="22001435"/>
            <a:ext cx="3227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enzo[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perylene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 rot="5400000">
            <a:off x="6694110" y="23337061"/>
            <a:ext cx="1132175" cy="0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346116" y="2308881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24" name="Picture 123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60" y="22648355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072" y="18087550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26" name="TextBox 125"/>
          <p:cNvSpPr txBox="1"/>
          <p:nvPr/>
        </p:nvSpPr>
        <p:spPr>
          <a:xfrm>
            <a:off x="7355261" y="17965449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072" y="23213826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28" name="TextBox 127"/>
          <p:cNvSpPr txBox="1"/>
          <p:nvPr/>
        </p:nvSpPr>
        <p:spPr>
          <a:xfrm>
            <a:off x="7355261" y="23091725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71" y="3869101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99" name="TextBox 98"/>
          <p:cNvSpPr txBox="1"/>
          <p:nvPr/>
        </p:nvSpPr>
        <p:spPr>
          <a:xfrm>
            <a:off x="4474160" y="3747000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9928840" y="2844877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09" name="Picture 108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484" y="2404419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718" y="3869101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14" name="TextBox 113"/>
          <p:cNvSpPr txBox="1"/>
          <p:nvPr/>
        </p:nvSpPr>
        <p:spPr>
          <a:xfrm>
            <a:off x="9198907" y="3747000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cxnSp>
        <p:nvCxnSpPr>
          <p:cNvPr id="115" name="Straight Arrow Connector 114"/>
          <p:cNvCxnSpPr/>
          <p:nvPr/>
        </p:nvCxnSpPr>
        <p:spPr>
          <a:xfrm flipH="1">
            <a:off x="4124020" y="8563943"/>
            <a:ext cx="1162744" cy="1162744"/>
          </a:xfrm>
          <a:prstGeom prst="straightConnector1">
            <a:avLst/>
          </a:prstGeom>
          <a:ln w="825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>
            <a:off x="7289536" y="8563943"/>
            <a:ext cx="0" cy="1031307"/>
          </a:xfrm>
          <a:prstGeom prst="straightConnector1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9406961" y="8574518"/>
            <a:ext cx="1162744" cy="1162744"/>
          </a:xfrm>
          <a:prstGeom prst="straightConnector1">
            <a:avLst/>
          </a:prstGeom>
          <a:ln w="825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118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966" y="9346788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20" name="TextBox 119"/>
          <p:cNvSpPr txBox="1"/>
          <p:nvPr/>
        </p:nvSpPr>
        <p:spPr>
          <a:xfrm>
            <a:off x="4539155" y="922468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6356405" y="8835146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22" name="Picture 121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049" y="8394688"/>
            <a:ext cx="249611" cy="1342574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298" y="8955866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30" name="TextBox 129"/>
          <p:cNvSpPr txBox="1"/>
          <p:nvPr/>
        </p:nvSpPr>
        <p:spPr>
          <a:xfrm>
            <a:off x="7407487" y="8833765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pic>
        <p:nvPicPr>
          <p:cNvPr id="131" name="Picture 130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515" y="9346788"/>
            <a:ext cx="217456" cy="217456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132" name="TextBox 131"/>
          <p:cNvSpPr txBox="1"/>
          <p:nvPr/>
        </p:nvSpPr>
        <p:spPr>
          <a:xfrm>
            <a:off x="9209704" y="922468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− 2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>
            <a:off x="4124020" y="13420656"/>
            <a:ext cx="1162744" cy="1162744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 flipH="1">
            <a:off x="9288124" y="13420656"/>
            <a:ext cx="1162744" cy="1162744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690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</TotalTime>
  <Words>96</Words>
  <Application>Microsoft Office PowerPoint</Application>
  <PresentationFormat>Custom</PresentationFormat>
  <Paragraphs>65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47</cp:revision>
  <dcterms:created xsi:type="dcterms:W3CDTF">2023-06-02T22:50:16Z</dcterms:created>
  <dcterms:modified xsi:type="dcterms:W3CDTF">2023-06-07T04:05:09Z</dcterms:modified>
</cp:coreProperties>
</file>