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192000" cy="13716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25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244726"/>
            <a:ext cx="10363200" cy="47752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7204076"/>
            <a:ext cx="9144000" cy="3311524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0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30250"/>
            <a:ext cx="2628900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730250"/>
            <a:ext cx="7734300" cy="1162367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6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52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419479"/>
            <a:ext cx="10515600" cy="5705474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9178929"/>
            <a:ext cx="10515600" cy="300037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69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651250"/>
            <a:ext cx="518160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651250"/>
            <a:ext cx="518160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90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30253"/>
            <a:ext cx="1051560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362326"/>
            <a:ext cx="5157787" cy="164782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010150"/>
            <a:ext cx="5157787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362326"/>
            <a:ext cx="5183188" cy="164782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010150"/>
            <a:ext cx="5183188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2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41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5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400"/>
            <a:ext cx="3932237" cy="32004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974853"/>
            <a:ext cx="6172200" cy="9747250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114800"/>
            <a:ext cx="3932237" cy="762317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23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400"/>
            <a:ext cx="3932237" cy="32004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974853"/>
            <a:ext cx="6172200" cy="9747250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114800"/>
            <a:ext cx="3932237" cy="762317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40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30253"/>
            <a:ext cx="105156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651250"/>
            <a:ext cx="105156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2712703"/>
            <a:ext cx="2743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FB83C-FEAD-4D38-925B-31DB6AB2E00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2712703"/>
            <a:ext cx="2743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A5263-F761-4AAA-B651-7DD0D697D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58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098" y="9242484"/>
            <a:ext cx="3392410" cy="198208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098" y="4312294"/>
            <a:ext cx="3523073" cy="152136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098" y="6418437"/>
            <a:ext cx="3392410" cy="205244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098" y="1744902"/>
            <a:ext cx="3331037" cy="156330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0" y="8250755"/>
            <a:ext cx="1931329" cy="2085056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50" y="5023000"/>
            <a:ext cx="1931329" cy="2085056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50" y="1484025"/>
            <a:ext cx="1931329" cy="2085056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6" name="TextBox 15"/>
          <p:cNvSpPr txBox="1"/>
          <p:nvPr/>
        </p:nvSpPr>
        <p:spPr>
          <a:xfrm>
            <a:off x="667185" y="3574237"/>
            <a:ext cx="1782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Phenylethynyl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7185" y="7108056"/>
            <a:ext cx="1782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Phenylethynyl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7185" y="10477667"/>
            <a:ext cx="1782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Phenylethynyl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85032" y="3574237"/>
            <a:ext cx="20746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1,3-butadiene-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0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6151" y="3312391"/>
            <a:ext cx="2032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Biphenyl-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0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31467" y="7108056"/>
            <a:ext cx="1181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Isoprene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60372" y="10477668"/>
            <a:ext cx="1923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1,3-Pentadiene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85702" y="11224566"/>
            <a:ext cx="2664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2-Methylbiphenyl (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p7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85702" y="8470881"/>
            <a:ext cx="2664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3-Methylbiphenyl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85702" y="5833662"/>
            <a:ext cx="2664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4-Methylbiphenyl (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p5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47969" y="2295721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47969" y="5830225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54047" y="9062451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409569" y="2526553"/>
            <a:ext cx="82381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ft Brace 2"/>
          <p:cNvSpPr/>
          <p:nvPr/>
        </p:nvSpPr>
        <p:spPr>
          <a:xfrm>
            <a:off x="4467068" y="4780296"/>
            <a:ext cx="793060" cy="2561522"/>
          </a:xfrm>
          <a:prstGeom prst="leftBrace">
            <a:avLst>
              <a:gd name="adj1" fmla="val 326"/>
              <a:gd name="adj2" fmla="val 50000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Brace 41"/>
          <p:cNvSpPr/>
          <p:nvPr/>
        </p:nvSpPr>
        <p:spPr>
          <a:xfrm>
            <a:off x="4467068" y="8012522"/>
            <a:ext cx="793060" cy="2561522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762" y="8108898"/>
            <a:ext cx="1207145" cy="236877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253" y="5081796"/>
            <a:ext cx="1386165" cy="195852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823" y="1501482"/>
            <a:ext cx="1187027" cy="205014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670" y="4413938"/>
            <a:ext cx="205939" cy="20593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8" name="TextBox 47"/>
          <p:cNvSpPr txBox="1"/>
          <p:nvPr/>
        </p:nvSpPr>
        <p:spPr>
          <a:xfrm>
            <a:off x="4577461" y="4286074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670" y="7583030"/>
            <a:ext cx="205939" cy="20593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0" name="TextBox 49"/>
          <p:cNvSpPr txBox="1"/>
          <p:nvPr/>
        </p:nvSpPr>
        <p:spPr>
          <a:xfrm>
            <a:off x="4577461" y="7455166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670" y="10725027"/>
            <a:ext cx="205939" cy="20593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2" name="TextBox 51"/>
          <p:cNvSpPr txBox="1"/>
          <p:nvPr/>
        </p:nvSpPr>
        <p:spPr>
          <a:xfrm>
            <a:off x="4577461" y="10597163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1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81" y="2205206"/>
            <a:ext cx="207999" cy="2079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4" name="TextBox 53"/>
          <p:cNvSpPr txBox="1"/>
          <p:nvPr/>
        </p:nvSpPr>
        <p:spPr>
          <a:xfrm>
            <a:off x="4577461" y="2078372"/>
            <a:ext cx="36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−</a:t>
            </a:r>
          </a:p>
        </p:txBody>
      </p:sp>
    </p:spTree>
    <p:extLst>
      <p:ext uri="{BB962C8B-B14F-4D97-AF65-F5344CB8AC3E}">
        <p14:creationId xmlns:p14="http://schemas.microsoft.com/office/powerpoint/2010/main" val="1645107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29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19</cp:revision>
  <dcterms:created xsi:type="dcterms:W3CDTF">2022-10-19T20:34:00Z</dcterms:created>
  <dcterms:modified xsi:type="dcterms:W3CDTF">2023-05-23T03:15:41Z</dcterms:modified>
</cp:coreProperties>
</file>