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7" r:id="rId2"/>
    <p:sldId id="288" r:id="rId3"/>
    <p:sldId id="286" r:id="rId4"/>
    <p:sldId id="270" r:id="rId5"/>
    <p:sldId id="289" r:id="rId6"/>
    <p:sldId id="261" r:id="rId7"/>
    <p:sldId id="258" r:id="rId8"/>
    <p:sldId id="259" r:id="rId9"/>
    <p:sldId id="263" r:id="rId10"/>
    <p:sldId id="287" r:id="rId11"/>
    <p:sldId id="274" r:id="rId12"/>
    <p:sldId id="284" r:id="rId13"/>
    <p:sldId id="267" r:id="rId14"/>
    <p:sldId id="265" r:id="rId15"/>
    <p:sldId id="264" r:id="rId16"/>
    <p:sldId id="266" r:id="rId17"/>
    <p:sldId id="268" r:id="rId18"/>
    <p:sldId id="269" r:id="rId19"/>
    <p:sldId id="276" r:id="rId20"/>
    <p:sldId id="280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4B00"/>
    <a:srgbClr val="CC6600"/>
    <a:srgbClr val="8E410C"/>
    <a:srgbClr val="AD4F0F"/>
    <a:srgbClr val="D60093"/>
    <a:srgbClr val="9900FF"/>
    <a:srgbClr val="00863D"/>
    <a:srgbClr val="007635"/>
    <a:srgbClr val="00FF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2874" y="13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EFE624-0345-4621-8D35-60F7D229D51E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7D3F13-2B87-4979-8C3D-2018C7A82E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515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FF5715-5BE6-4E6A-8F07-ABDA8F3ACC9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5582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80322-4783-4EF5-B63A-CF3431B1E083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7F0D30-E35D-4B9A-8C74-6227A222F2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50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80322-4783-4EF5-B63A-CF3431B1E083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7F0D30-E35D-4B9A-8C74-6227A222F2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413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80322-4783-4EF5-B63A-CF3431B1E083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7F0D30-E35D-4B9A-8C74-6227A222F2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571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80322-4783-4EF5-B63A-CF3431B1E083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7F0D30-E35D-4B9A-8C74-6227A222F2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8977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80322-4783-4EF5-B63A-CF3431B1E083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7F0D30-E35D-4B9A-8C74-6227A222F2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896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80322-4783-4EF5-B63A-CF3431B1E083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7F0D30-E35D-4B9A-8C74-6227A222F2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534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80322-4783-4EF5-B63A-CF3431B1E083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7F0D30-E35D-4B9A-8C74-6227A222F2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4370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80322-4783-4EF5-B63A-CF3431B1E083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7F0D30-E35D-4B9A-8C74-6227A222F2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550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80322-4783-4EF5-B63A-CF3431B1E083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7F0D30-E35D-4B9A-8C74-6227A222F2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983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80322-4783-4EF5-B63A-CF3431B1E083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7F0D30-E35D-4B9A-8C74-6227A222F2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4593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80322-4783-4EF5-B63A-CF3431B1E083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7F0D30-E35D-4B9A-8C74-6227A222F2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098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D80322-4783-4EF5-B63A-CF3431B1E083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7F0D30-E35D-4B9A-8C74-6227A222F2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78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7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8.w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emf"/></Relationships>
</file>

<file path=ppt/slides/_rels/slide1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3.png"/><Relationship Id="rId18" Type="http://schemas.openxmlformats.org/officeDocument/2006/relationships/image" Target="../media/image78.png"/><Relationship Id="rId26" Type="http://schemas.openxmlformats.org/officeDocument/2006/relationships/image" Target="../media/image86.png"/><Relationship Id="rId39" Type="http://schemas.openxmlformats.org/officeDocument/2006/relationships/image" Target="../media/image99.png"/><Relationship Id="rId21" Type="http://schemas.openxmlformats.org/officeDocument/2006/relationships/image" Target="../media/image81.png"/><Relationship Id="rId34" Type="http://schemas.openxmlformats.org/officeDocument/2006/relationships/image" Target="../media/image94.png"/><Relationship Id="rId42" Type="http://schemas.openxmlformats.org/officeDocument/2006/relationships/image" Target="../media/image102.png"/><Relationship Id="rId47" Type="http://schemas.openxmlformats.org/officeDocument/2006/relationships/image" Target="../media/image107.png"/><Relationship Id="rId50" Type="http://schemas.openxmlformats.org/officeDocument/2006/relationships/image" Target="../media/image110.png"/><Relationship Id="rId55" Type="http://schemas.openxmlformats.org/officeDocument/2006/relationships/image" Target="../media/image115.png"/><Relationship Id="rId63" Type="http://schemas.openxmlformats.org/officeDocument/2006/relationships/image" Target="../media/image123.png"/><Relationship Id="rId68" Type="http://schemas.openxmlformats.org/officeDocument/2006/relationships/image" Target="../media/image128.png"/><Relationship Id="rId76" Type="http://schemas.openxmlformats.org/officeDocument/2006/relationships/image" Target="../media/image136.png"/><Relationship Id="rId84" Type="http://schemas.openxmlformats.org/officeDocument/2006/relationships/image" Target="../media/image144.png"/><Relationship Id="rId89" Type="http://schemas.openxmlformats.org/officeDocument/2006/relationships/image" Target="../media/image149.png"/><Relationship Id="rId7" Type="http://schemas.openxmlformats.org/officeDocument/2006/relationships/image" Target="../media/image67.png"/><Relationship Id="rId71" Type="http://schemas.openxmlformats.org/officeDocument/2006/relationships/image" Target="../media/image131.png"/><Relationship Id="rId92" Type="http://schemas.openxmlformats.org/officeDocument/2006/relationships/image" Target="../media/image152.png"/><Relationship Id="rId2" Type="http://schemas.openxmlformats.org/officeDocument/2006/relationships/image" Target="../media/image62.png"/><Relationship Id="rId16" Type="http://schemas.openxmlformats.org/officeDocument/2006/relationships/image" Target="../media/image76.png"/><Relationship Id="rId29" Type="http://schemas.openxmlformats.org/officeDocument/2006/relationships/image" Target="../media/image89.png"/><Relationship Id="rId11" Type="http://schemas.openxmlformats.org/officeDocument/2006/relationships/image" Target="../media/image71.png"/><Relationship Id="rId24" Type="http://schemas.openxmlformats.org/officeDocument/2006/relationships/image" Target="../media/image84.png"/><Relationship Id="rId32" Type="http://schemas.openxmlformats.org/officeDocument/2006/relationships/image" Target="../media/image92.png"/><Relationship Id="rId37" Type="http://schemas.openxmlformats.org/officeDocument/2006/relationships/image" Target="../media/image97.png"/><Relationship Id="rId40" Type="http://schemas.openxmlformats.org/officeDocument/2006/relationships/image" Target="../media/image100.png"/><Relationship Id="rId45" Type="http://schemas.openxmlformats.org/officeDocument/2006/relationships/image" Target="../media/image105.png"/><Relationship Id="rId53" Type="http://schemas.openxmlformats.org/officeDocument/2006/relationships/image" Target="../media/image113.png"/><Relationship Id="rId58" Type="http://schemas.openxmlformats.org/officeDocument/2006/relationships/image" Target="../media/image118.png"/><Relationship Id="rId66" Type="http://schemas.openxmlformats.org/officeDocument/2006/relationships/image" Target="../media/image126.png"/><Relationship Id="rId74" Type="http://schemas.openxmlformats.org/officeDocument/2006/relationships/image" Target="../media/image134.png"/><Relationship Id="rId79" Type="http://schemas.openxmlformats.org/officeDocument/2006/relationships/image" Target="../media/image139.png"/><Relationship Id="rId87" Type="http://schemas.openxmlformats.org/officeDocument/2006/relationships/image" Target="../media/image147.png"/><Relationship Id="rId5" Type="http://schemas.openxmlformats.org/officeDocument/2006/relationships/image" Target="../media/image65.png"/><Relationship Id="rId61" Type="http://schemas.openxmlformats.org/officeDocument/2006/relationships/image" Target="../media/image121.png"/><Relationship Id="rId82" Type="http://schemas.openxmlformats.org/officeDocument/2006/relationships/image" Target="../media/image142.png"/><Relationship Id="rId90" Type="http://schemas.openxmlformats.org/officeDocument/2006/relationships/image" Target="../media/image150.png"/><Relationship Id="rId95" Type="http://schemas.openxmlformats.org/officeDocument/2006/relationships/image" Target="../media/image155.png"/><Relationship Id="rId19" Type="http://schemas.openxmlformats.org/officeDocument/2006/relationships/image" Target="../media/image79.png"/><Relationship Id="rId14" Type="http://schemas.openxmlformats.org/officeDocument/2006/relationships/image" Target="../media/image74.png"/><Relationship Id="rId22" Type="http://schemas.openxmlformats.org/officeDocument/2006/relationships/image" Target="../media/image82.png"/><Relationship Id="rId27" Type="http://schemas.openxmlformats.org/officeDocument/2006/relationships/image" Target="../media/image87.png"/><Relationship Id="rId30" Type="http://schemas.openxmlformats.org/officeDocument/2006/relationships/image" Target="../media/image90.png"/><Relationship Id="rId35" Type="http://schemas.openxmlformats.org/officeDocument/2006/relationships/image" Target="../media/image95.png"/><Relationship Id="rId43" Type="http://schemas.openxmlformats.org/officeDocument/2006/relationships/image" Target="../media/image103.png"/><Relationship Id="rId48" Type="http://schemas.openxmlformats.org/officeDocument/2006/relationships/image" Target="../media/image108.png"/><Relationship Id="rId56" Type="http://schemas.openxmlformats.org/officeDocument/2006/relationships/image" Target="../media/image116.png"/><Relationship Id="rId64" Type="http://schemas.openxmlformats.org/officeDocument/2006/relationships/image" Target="../media/image124.png"/><Relationship Id="rId69" Type="http://schemas.openxmlformats.org/officeDocument/2006/relationships/image" Target="../media/image129.png"/><Relationship Id="rId77" Type="http://schemas.openxmlformats.org/officeDocument/2006/relationships/image" Target="../media/image137.png"/><Relationship Id="rId8" Type="http://schemas.openxmlformats.org/officeDocument/2006/relationships/image" Target="../media/image68.png"/><Relationship Id="rId51" Type="http://schemas.openxmlformats.org/officeDocument/2006/relationships/image" Target="../media/image111.png"/><Relationship Id="rId72" Type="http://schemas.openxmlformats.org/officeDocument/2006/relationships/image" Target="../media/image132.png"/><Relationship Id="rId80" Type="http://schemas.openxmlformats.org/officeDocument/2006/relationships/image" Target="../media/image140.png"/><Relationship Id="rId85" Type="http://schemas.openxmlformats.org/officeDocument/2006/relationships/image" Target="../media/image145.png"/><Relationship Id="rId93" Type="http://schemas.openxmlformats.org/officeDocument/2006/relationships/image" Target="../media/image153.png"/><Relationship Id="rId3" Type="http://schemas.openxmlformats.org/officeDocument/2006/relationships/image" Target="../media/image63.png"/><Relationship Id="rId12" Type="http://schemas.openxmlformats.org/officeDocument/2006/relationships/image" Target="../media/image72.png"/><Relationship Id="rId17" Type="http://schemas.openxmlformats.org/officeDocument/2006/relationships/image" Target="../media/image77.png"/><Relationship Id="rId25" Type="http://schemas.openxmlformats.org/officeDocument/2006/relationships/image" Target="../media/image85.png"/><Relationship Id="rId33" Type="http://schemas.openxmlformats.org/officeDocument/2006/relationships/image" Target="../media/image93.png"/><Relationship Id="rId38" Type="http://schemas.openxmlformats.org/officeDocument/2006/relationships/image" Target="../media/image98.png"/><Relationship Id="rId46" Type="http://schemas.openxmlformats.org/officeDocument/2006/relationships/image" Target="../media/image106.png"/><Relationship Id="rId59" Type="http://schemas.openxmlformats.org/officeDocument/2006/relationships/image" Target="../media/image119.png"/><Relationship Id="rId67" Type="http://schemas.openxmlformats.org/officeDocument/2006/relationships/image" Target="../media/image127.png"/><Relationship Id="rId20" Type="http://schemas.openxmlformats.org/officeDocument/2006/relationships/image" Target="../media/image80.png"/><Relationship Id="rId41" Type="http://schemas.openxmlformats.org/officeDocument/2006/relationships/image" Target="../media/image101.png"/><Relationship Id="rId54" Type="http://schemas.openxmlformats.org/officeDocument/2006/relationships/image" Target="../media/image114.png"/><Relationship Id="rId62" Type="http://schemas.openxmlformats.org/officeDocument/2006/relationships/image" Target="../media/image122.png"/><Relationship Id="rId70" Type="http://schemas.openxmlformats.org/officeDocument/2006/relationships/image" Target="../media/image130.png"/><Relationship Id="rId75" Type="http://schemas.openxmlformats.org/officeDocument/2006/relationships/image" Target="../media/image135.png"/><Relationship Id="rId83" Type="http://schemas.openxmlformats.org/officeDocument/2006/relationships/image" Target="../media/image143.png"/><Relationship Id="rId88" Type="http://schemas.openxmlformats.org/officeDocument/2006/relationships/image" Target="../media/image148.png"/><Relationship Id="rId91" Type="http://schemas.openxmlformats.org/officeDocument/2006/relationships/image" Target="../media/image15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png"/><Relationship Id="rId15" Type="http://schemas.openxmlformats.org/officeDocument/2006/relationships/image" Target="../media/image75.png"/><Relationship Id="rId23" Type="http://schemas.openxmlformats.org/officeDocument/2006/relationships/image" Target="../media/image83.png"/><Relationship Id="rId28" Type="http://schemas.openxmlformats.org/officeDocument/2006/relationships/image" Target="../media/image88.png"/><Relationship Id="rId36" Type="http://schemas.openxmlformats.org/officeDocument/2006/relationships/image" Target="../media/image96.png"/><Relationship Id="rId49" Type="http://schemas.openxmlformats.org/officeDocument/2006/relationships/image" Target="../media/image109.png"/><Relationship Id="rId57" Type="http://schemas.openxmlformats.org/officeDocument/2006/relationships/image" Target="../media/image117.png"/><Relationship Id="rId10" Type="http://schemas.openxmlformats.org/officeDocument/2006/relationships/image" Target="../media/image70.png"/><Relationship Id="rId31" Type="http://schemas.openxmlformats.org/officeDocument/2006/relationships/image" Target="../media/image91.png"/><Relationship Id="rId44" Type="http://schemas.openxmlformats.org/officeDocument/2006/relationships/image" Target="../media/image104.png"/><Relationship Id="rId52" Type="http://schemas.openxmlformats.org/officeDocument/2006/relationships/image" Target="../media/image112.png"/><Relationship Id="rId60" Type="http://schemas.openxmlformats.org/officeDocument/2006/relationships/image" Target="../media/image120.png"/><Relationship Id="rId65" Type="http://schemas.openxmlformats.org/officeDocument/2006/relationships/image" Target="../media/image125.png"/><Relationship Id="rId73" Type="http://schemas.openxmlformats.org/officeDocument/2006/relationships/image" Target="../media/image133.png"/><Relationship Id="rId78" Type="http://schemas.openxmlformats.org/officeDocument/2006/relationships/image" Target="../media/image138.png"/><Relationship Id="rId81" Type="http://schemas.openxmlformats.org/officeDocument/2006/relationships/image" Target="../media/image141.png"/><Relationship Id="rId86" Type="http://schemas.openxmlformats.org/officeDocument/2006/relationships/image" Target="../media/image146.png"/><Relationship Id="rId94" Type="http://schemas.openxmlformats.org/officeDocument/2006/relationships/image" Target="../media/image154.png"/><Relationship Id="rId4" Type="http://schemas.openxmlformats.org/officeDocument/2006/relationships/image" Target="../media/image64.png"/><Relationship Id="rId9" Type="http://schemas.openxmlformats.org/officeDocument/2006/relationships/image" Target="../media/image6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emf"/><Relationship Id="rId7" Type="http://schemas.openxmlformats.org/officeDocument/2006/relationships/image" Target="../media/image161.emf"/><Relationship Id="rId2" Type="http://schemas.openxmlformats.org/officeDocument/2006/relationships/image" Target="../media/image156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0.emf"/><Relationship Id="rId5" Type="http://schemas.openxmlformats.org/officeDocument/2006/relationships/image" Target="../media/image159.emf"/><Relationship Id="rId4" Type="http://schemas.openxmlformats.org/officeDocument/2006/relationships/image" Target="../media/image158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image" Target="../media/image163.emf"/><Relationship Id="rId7" Type="http://schemas.openxmlformats.org/officeDocument/2006/relationships/image" Target="../media/image167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66.emf"/><Relationship Id="rId5" Type="http://schemas.openxmlformats.org/officeDocument/2006/relationships/image" Target="../media/image165.emf"/><Relationship Id="rId4" Type="http://schemas.openxmlformats.org/officeDocument/2006/relationships/image" Target="../media/image164.emf"/><Relationship Id="rId9" Type="http://schemas.openxmlformats.org/officeDocument/2006/relationships/image" Target="../media/image162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emf"/><Relationship Id="rId7" Type="http://schemas.openxmlformats.org/officeDocument/2006/relationships/image" Target="../media/image173.emf"/><Relationship Id="rId2" Type="http://schemas.openxmlformats.org/officeDocument/2006/relationships/image" Target="../media/image16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2.emf"/><Relationship Id="rId5" Type="http://schemas.openxmlformats.org/officeDocument/2006/relationships/image" Target="../media/image171.emf"/><Relationship Id="rId4" Type="http://schemas.openxmlformats.org/officeDocument/2006/relationships/image" Target="../media/image170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image" Target="../media/image2.emf"/><Relationship Id="rId7" Type="http://schemas.openxmlformats.org/officeDocument/2006/relationships/image" Target="../media/image176.emf"/><Relationship Id="rId2" Type="http://schemas.openxmlformats.org/officeDocument/2006/relationships/image" Target="../media/image17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5" Type="http://schemas.openxmlformats.org/officeDocument/2006/relationships/image" Target="../media/image15.emf"/><Relationship Id="rId4" Type="http://schemas.openxmlformats.org/officeDocument/2006/relationships/image" Target="../media/image5.emf"/><Relationship Id="rId9" Type="http://schemas.openxmlformats.org/officeDocument/2006/relationships/image" Target="../media/image12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13" Type="http://schemas.openxmlformats.org/officeDocument/2006/relationships/image" Target="../media/image13.emf"/><Relationship Id="rId18" Type="http://schemas.openxmlformats.org/officeDocument/2006/relationships/image" Target="../media/image18.emf"/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12" Type="http://schemas.openxmlformats.org/officeDocument/2006/relationships/image" Target="../media/image12.emf"/><Relationship Id="rId17" Type="http://schemas.openxmlformats.org/officeDocument/2006/relationships/image" Target="../media/image17.emf"/><Relationship Id="rId2" Type="http://schemas.openxmlformats.org/officeDocument/2006/relationships/image" Target="../media/image2.emf"/><Relationship Id="rId16" Type="http://schemas.openxmlformats.org/officeDocument/2006/relationships/image" Target="../media/image16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11" Type="http://schemas.openxmlformats.org/officeDocument/2006/relationships/image" Target="../media/image11.emf"/><Relationship Id="rId5" Type="http://schemas.openxmlformats.org/officeDocument/2006/relationships/image" Target="../media/image5.emf"/><Relationship Id="rId15" Type="http://schemas.openxmlformats.org/officeDocument/2006/relationships/image" Target="../media/image15.emf"/><Relationship Id="rId10" Type="http://schemas.openxmlformats.org/officeDocument/2006/relationships/image" Target="../media/image10.emf"/><Relationship Id="rId4" Type="http://schemas.openxmlformats.org/officeDocument/2006/relationships/image" Target="../media/image4.emf"/><Relationship Id="rId9" Type="http://schemas.openxmlformats.org/officeDocument/2006/relationships/image" Target="../media/image9.emf"/><Relationship Id="rId14" Type="http://schemas.openxmlformats.org/officeDocument/2006/relationships/image" Target="../media/image14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oleObject" Target="../embeddings/oleObject1.bin"/><Relationship Id="rId7" Type="http://schemas.openxmlformats.org/officeDocument/2006/relationships/image" Target="../media/image23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2.wmf"/><Relationship Id="rId5" Type="http://schemas.openxmlformats.org/officeDocument/2006/relationships/image" Target="../media/image21.emf"/><Relationship Id="rId10" Type="http://schemas.openxmlformats.org/officeDocument/2006/relationships/image" Target="../media/image24.emf"/><Relationship Id="rId4" Type="http://schemas.openxmlformats.org/officeDocument/2006/relationships/image" Target="../media/image19.emf"/><Relationship Id="rId9" Type="http://schemas.openxmlformats.org/officeDocument/2006/relationships/image" Target="../media/image20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microsoft.com/office/2007/relationships/hdphoto" Target="../media/hdphoto6.wdp"/><Relationship Id="rId18" Type="http://schemas.openxmlformats.org/officeDocument/2006/relationships/image" Target="../media/image33.png"/><Relationship Id="rId26" Type="http://schemas.openxmlformats.org/officeDocument/2006/relationships/image" Target="../media/image39.tiff"/><Relationship Id="rId3" Type="http://schemas.microsoft.com/office/2007/relationships/hdphoto" Target="../media/hdphoto1.wdp"/><Relationship Id="rId21" Type="http://schemas.microsoft.com/office/2007/relationships/hdphoto" Target="../media/hdphoto10.wdp"/><Relationship Id="rId7" Type="http://schemas.microsoft.com/office/2007/relationships/hdphoto" Target="../media/hdphoto3.wdp"/><Relationship Id="rId12" Type="http://schemas.openxmlformats.org/officeDocument/2006/relationships/image" Target="../media/image30.png"/><Relationship Id="rId17" Type="http://schemas.microsoft.com/office/2007/relationships/hdphoto" Target="../media/hdphoto8.wdp"/><Relationship Id="rId25" Type="http://schemas.openxmlformats.org/officeDocument/2006/relationships/image" Target="../media/image38.tiff"/><Relationship Id="rId2" Type="http://schemas.openxmlformats.org/officeDocument/2006/relationships/image" Target="../media/image25.png"/><Relationship Id="rId16" Type="http://schemas.openxmlformats.org/officeDocument/2006/relationships/image" Target="../media/image32.png"/><Relationship Id="rId20" Type="http://schemas.openxmlformats.org/officeDocument/2006/relationships/image" Target="../media/image34.png"/><Relationship Id="rId29" Type="http://schemas.openxmlformats.org/officeDocument/2006/relationships/image" Target="../media/image42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microsoft.com/office/2007/relationships/hdphoto" Target="../media/hdphoto5.wdp"/><Relationship Id="rId24" Type="http://schemas.openxmlformats.org/officeDocument/2006/relationships/image" Target="../media/image37.tiff"/><Relationship Id="rId5" Type="http://schemas.microsoft.com/office/2007/relationships/hdphoto" Target="../media/hdphoto2.wdp"/><Relationship Id="rId15" Type="http://schemas.microsoft.com/office/2007/relationships/hdphoto" Target="../media/hdphoto7.wdp"/><Relationship Id="rId23" Type="http://schemas.openxmlformats.org/officeDocument/2006/relationships/image" Target="../media/image36.tiff"/><Relationship Id="rId28" Type="http://schemas.openxmlformats.org/officeDocument/2006/relationships/image" Target="../media/image41.tiff"/><Relationship Id="rId10" Type="http://schemas.openxmlformats.org/officeDocument/2006/relationships/image" Target="../media/image29.png"/><Relationship Id="rId19" Type="http://schemas.microsoft.com/office/2007/relationships/hdphoto" Target="../media/hdphoto9.wdp"/><Relationship Id="rId31" Type="http://schemas.openxmlformats.org/officeDocument/2006/relationships/image" Target="../media/image44.tiff"/><Relationship Id="rId4" Type="http://schemas.openxmlformats.org/officeDocument/2006/relationships/image" Target="../media/image26.png"/><Relationship Id="rId9" Type="http://schemas.microsoft.com/office/2007/relationships/hdphoto" Target="../media/hdphoto4.wdp"/><Relationship Id="rId14" Type="http://schemas.openxmlformats.org/officeDocument/2006/relationships/image" Target="../media/image31.png"/><Relationship Id="rId22" Type="http://schemas.openxmlformats.org/officeDocument/2006/relationships/image" Target="../media/image35.tiff"/><Relationship Id="rId27" Type="http://schemas.openxmlformats.org/officeDocument/2006/relationships/image" Target="../media/image40.tiff"/><Relationship Id="rId30" Type="http://schemas.openxmlformats.org/officeDocument/2006/relationships/image" Target="../media/image43.tif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emf"/><Relationship Id="rId3" Type="http://schemas.openxmlformats.org/officeDocument/2006/relationships/image" Target="../media/image46.png"/><Relationship Id="rId7" Type="http://schemas.openxmlformats.org/officeDocument/2006/relationships/image" Target="../media/image50.emf"/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4015154" y="246185"/>
            <a:ext cx="11128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Scheme-1</a:t>
            </a:r>
            <a:endParaRPr lang="en-US" dirty="0"/>
          </a:p>
        </p:txBody>
      </p:sp>
      <p:grpSp>
        <p:nvGrpSpPr>
          <p:cNvPr id="15" name="Group 14"/>
          <p:cNvGrpSpPr/>
          <p:nvPr/>
        </p:nvGrpSpPr>
        <p:grpSpPr>
          <a:xfrm>
            <a:off x="232735" y="-3799282"/>
            <a:ext cx="11654465" cy="8287265"/>
            <a:chOff x="232735" y="-3799282"/>
            <a:chExt cx="11654465" cy="8287265"/>
          </a:xfrm>
        </p:grpSpPr>
        <p:pic>
          <p:nvPicPr>
            <p:cNvPr id="5" name="Picture 4" descr="Levitator plan view_24Dec20_with lev_American"/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37" t="7478" r="1837" b="1247"/>
            <a:stretch>
              <a:fillRect/>
            </a:stretch>
          </p:blipFill>
          <p:spPr bwMode="auto">
            <a:xfrm>
              <a:off x="232735" y="-3799282"/>
              <a:ext cx="11654465" cy="828726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1A55820-D173-1142-4764-736032935475}"/>
                </a:ext>
              </a:extLst>
            </p:cNvPr>
            <p:cNvSpPr txBox="1"/>
            <p:nvPr/>
          </p:nvSpPr>
          <p:spPr>
            <a:xfrm>
              <a:off x="756367" y="-3026150"/>
              <a:ext cx="75373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32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(A)</a:t>
              </a:r>
              <a:endParaRPr lang="ko-KR" altLang="en-US" sz="3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" name="Rectangle 2"/>
            <p:cNvSpPr/>
            <p:nvPr/>
          </p:nvSpPr>
          <p:spPr>
            <a:xfrm>
              <a:off x="9861550" y="4074967"/>
              <a:ext cx="939800" cy="241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9714594" y="3960667"/>
              <a:ext cx="11673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Levitator</a:t>
              </a:r>
              <a:endParaRPr 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7766050" y="1943100"/>
              <a:ext cx="939800" cy="609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I</a:t>
              </a:r>
              <a:endParaRPr lang="en-US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854950" y="1879600"/>
              <a:ext cx="106631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D6009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Infrared</a:t>
              </a:r>
            </a:p>
            <a:p>
              <a:r>
                <a:rPr lang="en-US" sz="2000" dirty="0">
                  <a:solidFill>
                    <a:srgbClr val="D6009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en-US" sz="2000" dirty="0" smtClean="0">
                  <a:solidFill>
                    <a:srgbClr val="D6009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amera</a:t>
              </a:r>
              <a:endParaRPr lang="en-US" sz="2000" dirty="0">
                <a:solidFill>
                  <a:srgbClr val="D60093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0337800" y="-419100"/>
              <a:ext cx="1054100" cy="10092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0319055" y="-311150"/>
              <a:ext cx="110959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IR</a:t>
              </a:r>
            </a:p>
            <a:p>
              <a:pPr algn="ctr"/>
              <a:r>
                <a:rPr lang="en-US" sz="20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detector</a:t>
              </a:r>
              <a:endParaRPr 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9" name="Group 18"/>
            <p:cNvGrpSpPr/>
            <p:nvPr/>
          </p:nvGrpSpPr>
          <p:grpSpPr>
            <a:xfrm>
              <a:off x="8222485" y="-884116"/>
              <a:ext cx="1766830" cy="2162161"/>
              <a:chOff x="13219935" y="-33216"/>
              <a:chExt cx="1766830" cy="2162161"/>
            </a:xfrm>
          </p:grpSpPr>
          <p:sp>
            <p:nvSpPr>
              <p:cNvPr id="17" name="Rectangle 16"/>
              <p:cNvSpPr/>
              <p:nvPr/>
            </p:nvSpPr>
            <p:spPr>
              <a:xfrm>
                <a:off x="13385800" y="-33216"/>
                <a:ext cx="1358900" cy="55880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13219935" y="1421059"/>
                <a:ext cx="176683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Second-stage</a:t>
                </a:r>
              </a:p>
              <a:p>
                <a:pPr algn="ctr"/>
                <a:r>
                  <a:rPr lang="en-US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IR optics</a:t>
                </a:r>
                <a:endParaRPr 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5" name="Group 24"/>
            <p:cNvGrpSpPr/>
            <p:nvPr/>
          </p:nvGrpSpPr>
          <p:grpSpPr>
            <a:xfrm>
              <a:off x="8442585" y="-2178483"/>
              <a:ext cx="1680268" cy="1027383"/>
              <a:chOff x="13198735" y="-971983"/>
              <a:chExt cx="1680268" cy="1027383"/>
            </a:xfrm>
          </p:grpSpPr>
          <p:sp>
            <p:nvSpPr>
              <p:cNvPr id="21" name="Rectangle 20"/>
              <p:cNvSpPr/>
              <p:nvPr/>
            </p:nvSpPr>
            <p:spPr>
              <a:xfrm>
                <a:off x="13215206" y="-933883"/>
                <a:ext cx="1643793" cy="98928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13198735" y="-971983"/>
                <a:ext cx="1680268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Lens</a:t>
                </a:r>
              </a:p>
              <a:p>
                <a:r>
                  <a:rPr lang="en-US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Notch filter</a:t>
                </a:r>
              </a:p>
              <a:p>
                <a:r>
                  <a:rPr lang="en-US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Beam splitter</a:t>
                </a:r>
                <a:endParaRPr 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5154900" y="-3417720"/>
              <a:ext cx="1714559" cy="707886"/>
              <a:chOff x="12432000" y="-1588920"/>
              <a:chExt cx="1714559" cy="707886"/>
            </a:xfrm>
          </p:grpSpPr>
          <p:sp>
            <p:nvSpPr>
              <p:cNvPr id="23" name="Rectangle 22"/>
              <p:cNvSpPr/>
              <p:nvPr/>
            </p:nvSpPr>
            <p:spPr>
              <a:xfrm>
                <a:off x="12432000" y="-1588920"/>
                <a:ext cx="1588800" cy="70480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12466291" y="-1588920"/>
                <a:ext cx="1680268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000" dirty="0" smtClean="0">
                    <a:solidFill>
                      <a:srgbClr val="00863D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Holographic</a:t>
                </a:r>
              </a:p>
              <a:p>
                <a:pPr algn="ctr"/>
                <a:r>
                  <a:rPr lang="en-US" sz="2000" dirty="0" smtClean="0">
                    <a:solidFill>
                      <a:srgbClr val="00863D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spectrograph</a:t>
                </a:r>
                <a:endParaRPr lang="en-US" sz="2000" dirty="0">
                  <a:solidFill>
                    <a:srgbClr val="00863D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8" name="Group 27"/>
            <p:cNvGrpSpPr/>
            <p:nvPr/>
          </p:nvGrpSpPr>
          <p:grpSpPr>
            <a:xfrm>
              <a:off x="8688326" y="-2965883"/>
              <a:ext cx="2138424" cy="743383"/>
              <a:chOff x="13457176" y="-1175183"/>
              <a:chExt cx="2138424" cy="743383"/>
            </a:xfrm>
          </p:grpSpPr>
          <p:sp>
            <p:nvSpPr>
              <p:cNvPr id="26" name="Rectangle 25"/>
              <p:cNvSpPr/>
              <p:nvPr/>
            </p:nvSpPr>
            <p:spPr>
              <a:xfrm>
                <a:off x="13520006" y="-1137083"/>
                <a:ext cx="2075594" cy="70528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13457176" y="-1175183"/>
                <a:ext cx="2031518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000" dirty="0" smtClean="0">
                    <a:solidFill>
                      <a:srgbClr val="007635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532 nm </a:t>
                </a:r>
                <a:r>
                  <a:rPr lang="en-US" sz="2000" dirty="0" err="1" smtClean="0">
                    <a:solidFill>
                      <a:srgbClr val="007635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Nd:YAG</a:t>
                </a:r>
                <a:endParaRPr lang="en-US" sz="2000" dirty="0" smtClean="0">
                  <a:solidFill>
                    <a:srgbClr val="007635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algn="ctr"/>
                <a:r>
                  <a:rPr lang="en-US" sz="2000" dirty="0" smtClean="0">
                    <a:solidFill>
                      <a:srgbClr val="007635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laser</a:t>
                </a:r>
                <a:endParaRPr lang="en-US" sz="2000" dirty="0">
                  <a:solidFill>
                    <a:srgbClr val="007635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9" name="Rectangle 28"/>
            <p:cNvSpPr/>
            <p:nvPr/>
          </p:nvSpPr>
          <p:spPr>
            <a:xfrm rot="1149509">
              <a:off x="7588100" y="-3212060"/>
              <a:ext cx="477962" cy="311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7486741" y="-3270231"/>
              <a:ext cx="74251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CCD</a:t>
              </a:r>
              <a:endParaRPr lang="en-US" sz="2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5" name="Group 34"/>
            <p:cNvGrpSpPr/>
            <p:nvPr/>
          </p:nvGrpSpPr>
          <p:grpSpPr>
            <a:xfrm>
              <a:off x="6120021" y="-2044016"/>
              <a:ext cx="1076426" cy="746727"/>
              <a:chOff x="12812121" y="-1508728"/>
              <a:chExt cx="1076426" cy="746727"/>
            </a:xfrm>
          </p:grpSpPr>
          <p:sp>
            <p:nvSpPr>
              <p:cNvPr id="33" name="Rectangle 32"/>
              <p:cNvSpPr/>
              <p:nvPr/>
            </p:nvSpPr>
            <p:spPr>
              <a:xfrm>
                <a:off x="12812121" y="-1508728"/>
                <a:ext cx="1076426" cy="74672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12920815" y="-1484887"/>
                <a:ext cx="869149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Beam</a:t>
                </a:r>
              </a:p>
              <a:p>
                <a:pPr algn="ctr"/>
                <a:r>
                  <a:rPr lang="en-US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Dump</a:t>
                </a:r>
                <a:endParaRPr 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9" name="Group 38"/>
            <p:cNvGrpSpPr/>
            <p:nvPr/>
          </p:nvGrpSpPr>
          <p:grpSpPr>
            <a:xfrm>
              <a:off x="5111811" y="-1795617"/>
              <a:ext cx="1113295" cy="707886"/>
              <a:chOff x="12950061" y="-1491098"/>
              <a:chExt cx="1113295" cy="707886"/>
            </a:xfrm>
          </p:grpSpPr>
          <p:sp>
            <p:nvSpPr>
              <p:cNvPr id="37" name="Rectangle 36"/>
              <p:cNvSpPr/>
              <p:nvPr/>
            </p:nvSpPr>
            <p:spPr>
              <a:xfrm>
                <a:off x="12950061" y="-1443461"/>
                <a:ext cx="1076426" cy="6507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13008259" y="-1491098"/>
                <a:ext cx="1055097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Syringe</a:t>
                </a:r>
              </a:p>
              <a:p>
                <a:pPr algn="ctr"/>
                <a:r>
                  <a:rPr lang="en-US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system</a:t>
                </a:r>
                <a:endParaRPr 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6" name="Group 45"/>
            <p:cNvGrpSpPr/>
            <p:nvPr/>
          </p:nvGrpSpPr>
          <p:grpSpPr>
            <a:xfrm>
              <a:off x="999236" y="-539698"/>
              <a:ext cx="2628899" cy="746727"/>
              <a:chOff x="11982450" y="261034"/>
              <a:chExt cx="2628899" cy="746727"/>
            </a:xfrm>
          </p:grpSpPr>
          <p:sp>
            <p:nvSpPr>
              <p:cNvPr id="41" name="Rectangle 40"/>
              <p:cNvSpPr/>
              <p:nvPr/>
            </p:nvSpPr>
            <p:spPr>
              <a:xfrm>
                <a:off x="11982450" y="261034"/>
                <a:ext cx="2628899" cy="74672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11999408" y="284875"/>
                <a:ext cx="231986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000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FTIR spectrometer</a:t>
                </a:r>
                <a:endParaRPr lang="en-US" sz="20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4048187" y="-1247584"/>
              <a:ext cx="1394934" cy="707886"/>
              <a:chOff x="13367783" y="-140133"/>
              <a:chExt cx="1394934" cy="707886"/>
            </a:xfrm>
          </p:grpSpPr>
          <p:sp>
            <p:nvSpPr>
              <p:cNvPr id="44" name="Rectangle 43"/>
              <p:cNvSpPr/>
              <p:nvPr/>
            </p:nvSpPr>
            <p:spPr>
              <a:xfrm>
                <a:off x="13385800" y="-33216"/>
                <a:ext cx="1358900" cy="55880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13367783" y="-140133"/>
                <a:ext cx="139493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First-stage</a:t>
                </a:r>
              </a:p>
              <a:p>
                <a:pPr algn="ctr"/>
                <a:r>
                  <a:rPr lang="en-US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IR optics</a:t>
                </a:r>
                <a:endParaRPr 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8" name="Rectangle 47"/>
            <p:cNvSpPr/>
            <p:nvPr/>
          </p:nvSpPr>
          <p:spPr>
            <a:xfrm>
              <a:off x="3962399" y="377686"/>
              <a:ext cx="1462705" cy="8605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835788" y="580600"/>
              <a:ext cx="19784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9900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UV-Vis</a:t>
              </a:r>
            </a:p>
            <a:p>
              <a:r>
                <a:rPr lang="en-US" sz="2000" dirty="0" err="1" smtClean="0">
                  <a:solidFill>
                    <a:srgbClr val="9900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monochromator</a:t>
              </a:r>
              <a:endParaRPr lang="en-US" sz="2000" dirty="0">
                <a:solidFill>
                  <a:srgbClr val="9900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5084273" y="400805"/>
              <a:ext cx="983151" cy="2700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 52"/>
            <p:cNvSpPr/>
            <p:nvPr/>
          </p:nvSpPr>
          <p:spPr>
            <a:xfrm>
              <a:off x="4941398" y="637827"/>
              <a:ext cx="983151" cy="3660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5206174" y="257187"/>
              <a:ext cx="98296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Optical</a:t>
              </a:r>
            </a:p>
            <a:p>
              <a:pPr algn="ctr"/>
              <a:r>
                <a:rPr lang="en-US" sz="2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fibers</a:t>
              </a:r>
              <a:endParaRPr 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5852623" y="1745664"/>
              <a:ext cx="2002327" cy="8418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634816" y="1707841"/>
              <a:ext cx="216437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Y-type</a:t>
              </a:r>
            </a:p>
            <a:p>
              <a:pPr algn="ctr"/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r</a:t>
              </a:r>
              <a:r>
                <a:rPr lang="en-US" sz="2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eflectance probe</a:t>
              </a:r>
              <a:endParaRPr 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 rot="377591">
              <a:off x="4831796" y="2887399"/>
              <a:ext cx="789617" cy="104526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TextBox 55"/>
            <p:cNvSpPr txBox="1"/>
            <p:nvPr/>
          </p:nvSpPr>
          <p:spPr>
            <a:xfrm rot="343528">
              <a:off x="4748374" y="2946428"/>
              <a:ext cx="95846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UV-Vis</a:t>
              </a:r>
            </a:p>
            <a:p>
              <a:pPr algn="ctr"/>
              <a:r>
                <a:rPr lang="en-US" sz="2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light </a:t>
              </a:r>
            </a:p>
            <a:p>
              <a:pPr algn="ctr"/>
              <a:r>
                <a:rPr lang="en-US" sz="2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source</a:t>
              </a:r>
              <a:endParaRPr 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1707562" y="3251200"/>
              <a:ext cx="1017715" cy="406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1493619" y="2498731"/>
              <a:ext cx="129073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964B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</a:t>
              </a:r>
              <a:r>
                <a:rPr lang="en-US" sz="2000" baseline="-25000" dirty="0" smtClean="0">
                  <a:solidFill>
                    <a:srgbClr val="964B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r>
                <a:rPr lang="en-US" sz="2000" dirty="0" smtClean="0">
                  <a:solidFill>
                    <a:srgbClr val="964B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laser</a:t>
              </a:r>
              <a:endParaRPr lang="en-US" sz="2000" dirty="0">
                <a:solidFill>
                  <a:srgbClr val="964B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2" name="Group 61"/>
            <p:cNvGrpSpPr/>
            <p:nvPr/>
          </p:nvGrpSpPr>
          <p:grpSpPr>
            <a:xfrm rot="18913326">
              <a:off x="7733640" y="-1049614"/>
              <a:ext cx="388334" cy="387680"/>
              <a:chOff x="9163906" y="-1051052"/>
              <a:chExt cx="758275" cy="492540"/>
            </a:xfrm>
          </p:grpSpPr>
          <p:sp>
            <p:nvSpPr>
              <p:cNvPr id="60" name="Rectangle 59"/>
              <p:cNvSpPr/>
              <p:nvPr/>
            </p:nvSpPr>
            <p:spPr>
              <a:xfrm>
                <a:off x="9391650" y="-1051052"/>
                <a:ext cx="530531" cy="49254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Rectangle 60"/>
              <p:cNvSpPr/>
              <p:nvPr/>
            </p:nvSpPr>
            <p:spPr>
              <a:xfrm>
                <a:off x="9163906" y="-941338"/>
                <a:ext cx="219334" cy="268238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66" name="Straight Arrow Connector 65"/>
            <p:cNvCxnSpPr/>
            <p:nvPr/>
          </p:nvCxnSpPr>
          <p:spPr>
            <a:xfrm flipH="1">
              <a:off x="7196447" y="-812190"/>
              <a:ext cx="671916" cy="683743"/>
            </a:xfrm>
            <a:prstGeom prst="straightConnector1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extBox 66"/>
            <p:cNvSpPr txBox="1"/>
            <p:nvPr/>
          </p:nvSpPr>
          <p:spPr>
            <a:xfrm>
              <a:off x="8136164" y="-1190172"/>
              <a:ext cx="103906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D6009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Optical</a:t>
              </a:r>
            </a:p>
            <a:p>
              <a:r>
                <a:rPr lang="en-US" sz="2000" dirty="0">
                  <a:solidFill>
                    <a:srgbClr val="D6009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en-US" sz="2000" dirty="0" smtClean="0">
                  <a:solidFill>
                    <a:srgbClr val="D6009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amera</a:t>
              </a:r>
              <a:endParaRPr lang="en-US" sz="2000" dirty="0">
                <a:solidFill>
                  <a:srgbClr val="D60093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99492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071" y="1458794"/>
            <a:ext cx="7191058" cy="395986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9125" y="276225"/>
            <a:ext cx="17802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S1: Setup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84039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개체 29">
            <a:extLst>
              <a:ext uri="{FF2B5EF4-FFF2-40B4-BE49-F238E27FC236}">
                <a16:creationId xmlns:a16="http://schemas.microsoft.com/office/drawing/2014/main" id="{7FF07156-FE0A-5D24-3236-FBCBAAA975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5480428"/>
              </p:ext>
            </p:extLst>
          </p:nvPr>
        </p:nvGraphicFramePr>
        <p:xfrm>
          <a:off x="3550104" y="1347788"/>
          <a:ext cx="3179763" cy="416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21" name="Graph" r:id="rId3" imgW="3180522" imgH="4163480" progId="Origin95.Graph">
                  <p:embed/>
                </p:oleObj>
              </mc:Choice>
              <mc:Fallback>
                <p:oleObj name="Graph" r:id="rId3" imgW="3180522" imgH="4163480" progId="Origin95.Graph">
                  <p:embed/>
                  <p:pic>
                    <p:nvPicPr>
                      <p:cNvPr id="30" name="개체 29">
                        <a:extLst>
                          <a:ext uri="{FF2B5EF4-FFF2-40B4-BE49-F238E27FC236}">
                            <a16:creationId xmlns:a16="http://schemas.microsoft.com/office/drawing/2014/main" id="{7FF07156-FE0A-5D24-3236-FBCBAAA9752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50104" y="1347788"/>
                        <a:ext cx="3179763" cy="4164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그룹 30">
            <a:extLst>
              <a:ext uri="{FF2B5EF4-FFF2-40B4-BE49-F238E27FC236}">
                <a16:creationId xmlns:a16="http://schemas.microsoft.com/office/drawing/2014/main" id="{85097D73-A7DD-105D-A717-FFD3CA458802}"/>
              </a:ext>
            </a:extLst>
          </p:cNvPr>
          <p:cNvGrpSpPr/>
          <p:nvPr/>
        </p:nvGrpSpPr>
        <p:grpSpPr>
          <a:xfrm>
            <a:off x="4145884" y="2673370"/>
            <a:ext cx="1064086" cy="2048430"/>
            <a:chOff x="-285322" y="1998506"/>
            <a:chExt cx="1064086" cy="2048430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0097B87-F984-C690-E9DA-DD16834704BE}"/>
                </a:ext>
              </a:extLst>
            </p:cNvPr>
            <p:cNvSpPr txBox="1"/>
            <p:nvPr/>
          </p:nvSpPr>
          <p:spPr>
            <a:xfrm>
              <a:off x="-285322" y="3816104"/>
              <a:ext cx="106408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1"/>
              <a:r>
                <a:rPr lang="en-US" altLang="ko-KR" sz="9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NSMFI(150</a:t>
              </a:r>
              <a:r>
                <a:rPr lang="en-US" altLang="ko-KR" sz="900" dirty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C5E8621-3AD5-5BF0-007A-E547C76BC5BB}"/>
                </a:ext>
              </a:extLst>
            </p:cNvPr>
            <p:cNvSpPr txBox="1"/>
            <p:nvPr/>
          </p:nvSpPr>
          <p:spPr>
            <a:xfrm>
              <a:off x="-285322" y="3363360"/>
              <a:ext cx="106408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1"/>
              <a:r>
                <a:rPr lang="en-US" altLang="ko-KR" sz="9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NSMFI(125</a:t>
              </a:r>
              <a:r>
                <a:rPr lang="en-US" altLang="ko-KR" sz="900" dirty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1A56269-8E81-B4C6-56FA-04F693BF37F9}"/>
                </a:ext>
              </a:extLst>
            </p:cNvPr>
            <p:cNvSpPr txBox="1"/>
            <p:nvPr/>
          </p:nvSpPr>
          <p:spPr>
            <a:xfrm>
              <a:off x="-285322" y="2910615"/>
              <a:ext cx="106408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1"/>
              <a:r>
                <a:rPr lang="en-US" altLang="ko-KR" sz="9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NSMFI(100</a:t>
              </a:r>
              <a:r>
                <a:rPr lang="en-US" altLang="ko-KR" sz="900" dirty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F1843D6-9E1D-B01E-B323-D75076E224D9}"/>
                </a:ext>
              </a:extLst>
            </p:cNvPr>
            <p:cNvSpPr txBox="1"/>
            <p:nvPr/>
          </p:nvSpPr>
          <p:spPr>
            <a:xfrm>
              <a:off x="-285322" y="2453125"/>
              <a:ext cx="106408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1"/>
              <a:r>
                <a:rPr lang="en-US" altLang="ko-KR" sz="9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NSMFI(80</a:t>
              </a:r>
              <a:r>
                <a:rPr lang="en-US" altLang="ko-KR" sz="900" dirty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A2E4A5E-22CE-24D7-58CD-636E980711FB}"/>
                </a:ext>
              </a:extLst>
            </p:cNvPr>
            <p:cNvSpPr txBox="1"/>
            <p:nvPr/>
          </p:nvSpPr>
          <p:spPr>
            <a:xfrm>
              <a:off x="-285322" y="1998506"/>
              <a:ext cx="106408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1"/>
              <a:r>
                <a:rPr lang="en-US" altLang="ko-KR" sz="9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NSMFI(60</a:t>
              </a:r>
              <a:r>
                <a:rPr lang="en-US" altLang="ko-KR" sz="900" dirty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619125" y="276225"/>
            <a:ext cx="24904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S2: Pore size distribution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02214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9125" y="276225"/>
            <a:ext cx="24904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S3: Pore size distribution</a:t>
            </a:r>
            <a:endParaRPr lang="en-US" dirty="0"/>
          </a:p>
        </p:txBody>
      </p:sp>
      <p:grpSp>
        <p:nvGrpSpPr>
          <p:cNvPr id="5" name="그룹 25">
            <a:extLst>
              <a:ext uri="{FF2B5EF4-FFF2-40B4-BE49-F238E27FC236}">
                <a16:creationId xmlns:a16="http://schemas.microsoft.com/office/drawing/2014/main" id="{B8607216-6050-C00F-3021-8037D9BF46C0}"/>
              </a:ext>
            </a:extLst>
          </p:cNvPr>
          <p:cNvGrpSpPr/>
          <p:nvPr/>
        </p:nvGrpSpPr>
        <p:grpSpPr>
          <a:xfrm>
            <a:off x="3374902" y="1197042"/>
            <a:ext cx="4099235" cy="2592387"/>
            <a:chOff x="5509245" y="1129006"/>
            <a:chExt cx="4099235" cy="2592387"/>
          </a:xfrm>
        </p:grpSpPr>
        <p:graphicFrame>
          <p:nvGraphicFramePr>
            <p:cNvPr id="6" name="개체 22">
              <a:extLst>
                <a:ext uri="{FF2B5EF4-FFF2-40B4-BE49-F238E27FC236}">
                  <a16:creationId xmlns:a16="http://schemas.microsoft.com/office/drawing/2014/main" id="{F9E365EC-AACA-4241-BED0-75CB6A15F6A1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83204949"/>
                </p:ext>
              </p:extLst>
            </p:nvPr>
          </p:nvGraphicFramePr>
          <p:xfrm>
            <a:off x="5509245" y="1129006"/>
            <a:ext cx="4032250" cy="25923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61" name="Graph" r:id="rId3" imgW="4031640" imgH="2592000" progId="Origin95.Graph">
                    <p:embed/>
                  </p:oleObj>
                </mc:Choice>
                <mc:Fallback>
                  <p:oleObj name="Graph" r:id="rId3" imgW="4031640" imgH="2592000" progId="Origin95.Graph">
                    <p:embed/>
                    <p:pic>
                      <p:nvPicPr>
                        <p:cNvPr id="23" name="개체 22">
                          <a:extLst>
                            <a:ext uri="{FF2B5EF4-FFF2-40B4-BE49-F238E27FC236}">
                              <a16:creationId xmlns:a16="http://schemas.microsoft.com/office/drawing/2014/main" id="{F9E365EC-AACA-4241-BED0-75CB6A15F6A1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509245" y="1129006"/>
                          <a:ext cx="4032250" cy="259238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BE5903A-7A09-29CA-BF68-2375CA6A2CCB}"/>
                </a:ext>
              </a:extLst>
            </p:cNvPr>
            <p:cNvSpPr txBox="1"/>
            <p:nvPr/>
          </p:nvSpPr>
          <p:spPr>
            <a:xfrm>
              <a:off x="8168888" y="1289444"/>
              <a:ext cx="1439592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1"/>
              <a:r>
                <a:rPr lang="en-US" altLang="ko-KR" sz="1000" b="1" dirty="0">
                  <a:solidFill>
                    <a:srgbClr val="377EB8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Arial" panose="020B0604020202020204" pitchFamily="34" charset="0"/>
                </a:rPr>
                <a:t>―</a:t>
              </a:r>
              <a:r>
                <a:rPr lang="en-US" altLang="ko-KR" sz="1000" dirty="0">
                  <a:solidFill>
                    <a:srgbClr val="377EB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NSMFI(60)</a:t>
              </a:r>
            </a:p>
            <a:p>
              <a:pPr latinLnBrk="1"/>
              <a:r>
                <a:rPr lang="en-US" altLang="ko-KR" sz="1000" b="1" dirty="0">
                  <a:solidFill>
                    <a:srgbClr val="4DAF4A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Arial" panose="020B0604020202020204" pitchFamily="34" charset="0"/>
                </a:rPr>
                <a:t>―</a:t>
              </a:r>
              <a:r>
                <a:rPr lang="en-US" altLang="ko-KR" sz="1000" dirty="0">
                  <a:solidFill>
                    <a:srgbClr val="4DAF4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NS MFI(80)</a:t>
              </a:r>
            </a:p>
            <a:p>
              <a:pPr latinLnBrk="1"/>
              <a:r>
                <a:rPr lang="en-US" altLang="ko-KR" sz="1000" b="1" dirty="0">
                  <a:solidFill>
                    <a:srgbClr val="984EA3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Arial" panose="020B0604020202020204" pitchFamily="34" charset="0"/>
                </a:rPr>
                <a:t>―</a:t>
              </a:r>
              <a:r>
                <a:rPr lang="en-US" altLang="ko-KR" sz="1000" dirty="0">
                  <a:solidFill>
                    <a:srgbClr val="984EA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NSMFI(100)</a:t>
              </a:r>
            </a:p>
            <a:p>
              <a:pPr latinLnBrk="1"/>
              <a:r>
                <a:rPr lang="en-US" altLang="ko-KR" sz="1000" b="1" dirty="0">
                  <a:solidFill>
                    <a:srgbClr val="FF7F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Arial" panose="020B0604020202020204" pitchFamily="34" charset="0"/>
                </a:rPr>
                <a:t>―</a:t>
              </a:r>
              <a:r>
                <a:rPr lang="en-US" altLang="ko-KR" sz="1000" dirty="0">
                  <a:solidFill>
                    <a:srgbClr val="FF7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NSMFI(125)</a:t>
              </a:r>
            </a:p>
            <a:p>
              <a:pPr latinLnBrk="1"/>
              <a:r>
                <a:rPr lang="en-US" altLang="ko-KR" sz="1000" b="1" dirty="0">
                  <a:solidFill>
                    <a:srgbClr val="A65628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Arial" panose="020B0604020202020204" pitchFamily="34" charset="0"/>
                </a:rPr>
                <a:t>―</a:t>
              </a:r>
              <a:r>
                <a:rPr lang="en-US" altLang="ko-KR" sz="1000" dirty="0">
                  <a:solidFill>
                    <a:srgbClr val="A6562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NSMFI(150)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503708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9125" y="276225"/>
            <a:ext cx="21823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S4: Raman of zeolites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8943" t="6836" r="7735"/>
          <a:stretch/>
        </p:blipFill>
        <p:spPr>
          <a:xfrm>
            <a:off x="3114625" y="976509"/>
            <a:ext cx="5018259" cy="4680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5642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extBox 84"/>
          <p:cNvSpPr txBox="1"/>
          <p:nvPr/>
        </p:nvSpPr>
        <p:spPr>
          <a:xfrm>
            <a:off x="619125" y="276225"/>
            <a:ext cx="47655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S5: Raman of JP-10 containing zeolites and </a:t>
            </a:r>
            <a:r>
              <a:rPr lang="en-US" dirty="0" err="1" smtClean="0"/>
              <a:t>AlNPs</a:t>
            </a:r>
            <a:endParaRPr lang="en-US" dirty="0"/>
          </a:p>
        </p:txBody>
      </p:sp>
      <p:grpSp>
        <p:nvGrpSpPr>
          <p:cNvPr id="80" name="Group 79"/>
          <p:cNvGrpSpPr/>
          <p:nvPr/>
        </p:nvGrpSpPr>
        <p:grpSpPr>
          <a:xfrm>
            <a:off x="2595418" y="1572624"/>
            <a:ext cx="7555346" cy="3211815"/>
            <a:chOff x="2595418" y="1609568"/>
            <a:chExt cx="7555346" cy="3211815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3"/>
            <a:srcRect l="8156" r="6821"/>
            <a:stretch/>
          </p:blipFill>
          <p:spPr>
            <a:xfrm>
              <a:off x="2595418" y="1859266"/>
              <a:ext cx="3740727" cy="2936267"/>
            </a:xfrm>
            <a:prstGeom prst="rect">
              <a:avLst/>
            </a:prstGeom>
          </p:spPr>
        </p:pic>
        <p:pic>
          <p:nvPicPr>
            <p:cNvPr id="67" name="Picture 66"/>
            <p:cNvPicPr>
              <a:picLocks noChangeAspect="1"/>
            </p:cNvPicPr>
            <p:nvPr/>
          </p:nvPicPr>
          <p:blipFill rotWithShape="1">
            <a:blip r:embed="rId4"/>
            <a:srcRect l="8434" t="13448" r="7383" b="7031"/>
            <a:stretch/>
          </p:blipFill>
          <p:spPr>
            <a:xfrm>
              <a:off x="6446981" y="1902691"/>
              <a:ext cx="3703783" cy="2918692"/>
            </a:xfrm>
            <a:prstGeom prst="rect">
              <a:avLst/>
            </a:prstGeom>
          </p:spPr>
        </p:pic>
        <p:sp>
          <p:nvSpPr>
            <p:cNvPr id="103" name="TextBox 102"/>
            <p:cNvSpPr txBox="1"/>
            <p:nvPr/>
          </p:nvSpPr>
          <p:spPr>
            <a:xfrm>
              <a:off x="2781236" y="1609568"/>
              <a:ext cx="5052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Arial" panose="020B0604020202020204" pitchFamily="34" charset="0"/>
                  <a:cs typeface="Arial" panose="020B0604020202020204" pitchFamily="34" charset="0"/>
                </a:rPr>
                <a:t>(A)</a:t>
              </a:r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6618947" y="1609568"/>
              <a:ext cx="4924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Arial" panose="020B0604020202020204" pitchFamily="34" charset="0"/>
                  <a:cs typeface="Arial" panose="020B0604020202020204" pitchFamily="34" charset="0"/>
                </a:rPr>
                <a:t>(B)</a:t>
              </a:r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9763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619125" y="276225"/>
            <a:ext cx="407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S6</a:t>
            </a:r>
            <a:endParaRPr lang="en-US" dirty="0"/>
          </a:p>
        </p:txBody>
      </p:sp>
      <p:grpSp>
        <p:nvGrpSpPr>
          <p:cNvPr id="3" name="Group 2"/>
          <p:cNvGrpSpPr/>
          <p:nvPr/>
        </p:nvGrpSpPr>
        <p:grpSpPr>
          <a:xfrm>
            <a:off x="1844612" y="-342900"/>
            <a:ext cx="10371105" cy="7870050"/>
            <a:chOff x="1844612" y="-342900"/>
            <a:chExt cx="10371105" cy="787005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61413" y="2979572"/>
              <a:ext cx="547568" cy="548640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36596" y="2979572"/>
              <a:ext cx="549715" cy="548640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13208" y="2979572"/>
              <a:ext cx="549715" cy="548640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694154" y="2979572"/>
              <a:ext cx="547565" cy="548640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284029" y="2979572"/>
              <a:ext cx="549717" cy="548640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874460" y="2970047"/>
              <a:ext cx="547568" cy="548640"/>
            </a:xfrm>
            <a:prstGeom prst="rect">
              <a:avLst/>
            </a:prstGeom>
          </p:spPr>
        </p:pic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681946" y="2402239"/>
              <a:ext cx="548640" cy="548640"/>
            </a:xfrm>
            <a:prstGeom prst="rect">
              <a:avLst/>
            </a:prstGeom>
          </p:spPr>
        </p:pic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277379" y="2402239"/>
              <a:ext cx="546491" cy="548640"/>
            </a:xfrm>
            <a:prstGeom prst="rect">
              <a:avLst/>
            </a:prstGeom>
          </p:spPr>
        </p:pic>
        <p:pic>
          <p:nvPicPr>
            <p:cNvPr id="48" name="Picture 47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950310" y="110397"/>
              <a:ext cx="547565" cy="548640"/>
            </a:xfrm>
            <a:prstGeom prst="rect">
              <a:avLst/>
            </a:prstGeom>
          </p:spPr>
        </p:pic>
        <p:pic>
          <p:nvPicPr>
            <p:cNvPr id="49" name="Picture 48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521270" y="110397"/>
              <a:ext cx="548640" cy="548640"/>
            </a:xfrm>
            <a:prstGeom prst="rect">
              <a:avLst/>
            </a:prstGeom>
          </p:spPr>
        </p:pic>
        <p:pic>
          <p:nvPicPr>
            <p:cNvPr id="50" name="Picture 49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3093360" y="110397"/>
              <a:ext cx="548640" cy="548640"/>
            </a:xfrm>
            <a:prstGeom prst="rect">
              <a:avLst/>
            </a:prstGeom>
          </p:spPr>
        </p:pic>
        <p:pic>
          <p:nvPicPr>
            <p:cNvPr id="51" name="Picture 50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4848605" y="100872"/>
              <a:ext cx="548640" cy="548640"/>
            </a:xfrm>
            <a:prstGeom prst="rect">
              <a:avLst/>
            </a:prstGeom>
          </p:spPr>
        </p:pic>
        <p:sp>
          <p:nvSpPr>
            <p:cNvPr id="52" name="TextBox 51"/>
            <p:cNvSpPr txBox="1"/>
            <p:nvPr/>
          </p:nvSpPr>
          <p:spPr>
            <a:xfrm>
              <a:off x="5474549" y="186696"/>
              <a:ext cx="8258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AlNPs</a:t>
              </a:r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53" name="Picture 52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1950310" y="1255271"/>
              <a:ext cx="548640" cy="548640"/>
            </a:xfrm>
            <a:prstGeom prst="rect">
              <a:avLst/>
            </a:prstGeom>
          </p:spPr>
        </p:pic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2531671" y="1255271"/>
              <a:ext cx="547565" cy="548640"/>
            </a:xfrm>
            <a:prstGeom prst="rect">
              <a:avLst/>
            </a:prstGeom>
          </p:spPr>
        </p:pic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3108718" y="1255271"/>
              <a:ext cx="548640" cy="548640"/>
            </a:xfrm>
            <a:prstGeom prst="rect">
              <a:avLst/>
            </a:prstGeom>
          </p:spPr>
        </p:pic>
        <p:pic>
          <p:nvPicPr>
            <p:cNvPr id="56" name="Picture 55"/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3678437" y="1255271"/>
              <a:ext cx="548640" cy="548640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1950310" y="1821961"/>
              <a:ext cx="548640" cy="548640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2528145" y="1817852"/>
              <a:ext cx="547565" cy="548640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3683250" y="110718"/>
              <a:ext cx="551867" cy="548640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3106341" y="1821961"/>
              <a:ext cx="549715" cy="548640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>
              <a:off x="4252192" y="108055"/>
              <a:ext cx="548640" cy="548640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23"/>
            <a:stretch>
              <a:fillRect/>
            </a:stretch>
          </p:blipFill>
          <p:spPr>
            <a:xfrm>
              <a:off x="3679331" y="1824052"/>
              <a:ext cx="546495" cy="548640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24"/>
            <a:stretch>
              <a:fillRect/>
            </a:stretch>
          </p:blipFill>
          <p:spPr>
            <a:xfrm>
              <a:off x="4271087" y="1812436"/>
              <a:ext cx="547568" cy="548640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25"/>
            <a:stretch>
              <a:fillRect/>
            </a:stretch>
          </p:blipFill>
          <p:spPr>
            <a:xfrm>
              <a:off x="1954945" y="682460"/>
              <a:ext cx="549717" cy="548640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26"/>
            <a:stretch>
              <a:fillRect/>
            </a:stretch>
          </p:blipFill>
          <p:spPr>
            <a:xfrm>
              <a:off x="2529151" y="682460"/>
              <a:ext cx="549715" cy="548640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27"/>
            <a:stretch>
              <a:fillRect/>
            </a:stretch>
          </p:blipFill>
          <p:spPr>
            <a:xfrm>
              <a:off x="3104089" y="682460"/>
              <a:ext cx="545423" cy="548640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3751304" y="769787"/>
              <a:ext cx="201850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Arial" panose="020B0604020202020204" pitchFamily="34" charset="0"/>
                  <a:cs typeface="Arial" panose="020B0604020202020204" pitchFamily="34" charset="0"/>
                </a:rPr>
                <a:t>NSMFI(60)/</a:t>
              </a:r>
              <a:r>
                <a:rPr lang="en-US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AlNPs</a:t>
              </a:r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61" name="Picture 60"/>
            <p:cNvPicPr>
              <a:picLocks noChangeAspect="1"/>
            </p:cNvPicPr>
            <p:nvPr/>
          </p:nvPicPr>
          <p:blipFill>
            <a:blip r:embed="rId28"/>
            <a:stretch>
              <a:fillRect/>
            </a:stretch>
          </p:blipFill>
          <p:spPr>
            <a:xfrm>
              <a:off x="1952474" y="2402239"/>
              <a:ext cx="548640" cy="548640"/>
            </a:xfrm>
            <a:prstGeom prst="rect">
              <a:avLst/>
            </a:prstGeom>
          </p:spPr>
        </p:pic>
        <p:pic>
          <p:nvPicPr>
            <p:cNvPr id="62" name="Picture 61"/>
            <p:cNvPicPr>
              <a:picLocks noChangeAspect="1"/>
            </p:cNvPicPr>
            <p:nvPr/>
          </p:nvPicPr>
          <p:blipFill>
            <a:blip r:embed="rId29"/>
            <a:stretch>
              <a:fillRect/>
            </a:stretch>
          </p:blipFill>
          <p:spPr>
            <a:xfrm>
              <a:off x="2527655" y="2402239"/>
              <a:ext cx="550794" cy="548640"/>
            </a:xfrm>
            <a:prstGeom prst="rect">
              <a:avLst/>
            </a:prstGeom>
          </p:spPr>
        </p:pic>
        <p:pic>
          <p:nvPicPr>
            <p:cNvPr id="63" name="Picture 62"/>
            <p:cNvPicPr>
              <a:picLocks noChangeAspect="1"/>
            </p:cNvPicPr>
            <p:nvPr/>
          </p:nvPicPr>
          <p:blipFill>
            <a:blip r:embed="rId30"/>
            <a:stretch>
              <a:fillRect/>
            </a:stretch>
          </p:blipFill>
          <p:spPr>
            <a:xfrm>
              <a:off x="3102014" y="2402239"/>
              <a:ext cx="548640" cy="548640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1870012" y="-342900"/>
              <a:ext cx="23535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  <a:r>
                <a:rPr lang="en-US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efore ignition</a:t>
              </a:r>
              <a:endParaRPr lang="en-US" sz="2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31"/>
            <a:stretch>
              <a:fillRect/>
            </a:stretch>
          </p:blipFill>
          <p:spPr>
            <a:xfrm>
              <a:off x="9491200" y="4670948"/>
              <a:ext cx="548640" cy="548640"/>
            </a:xfrm>
            <a:prstGeom prst="rect">
              <a:avLst/>
            </a:prstGeom>
          </p:spPr>
        </p:pic>
        <p:sp>
          <p:nvSpPr>
            <p:cNvPr id="46" name="TextBox 45"/>
            <p:cNvSpPr txBox="1"/>
            <p:nvPr/>
          </p:nvSpPr>
          <p:spPr>
            <a:xfrm>
              <a:off x="1844612" y="3647296"/>
              <a:ext cx="20970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After ignition</a:t>
              </a:r>
              <a:endParaRPr lang="en-US" sz="2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32"/>
            <a:stretch>
              <a:fillRect/>
            </a:stretch>
          </p:blipFill>
          <p:spPr>
            <a:xfrm>
              <a:off x="2514176" y="4665054"/>
              <a:ext cx="549715" cy="548640"/>
            </a:xfrm>
            <a:prstGeom prst="rect">
              <a:avLst/>
            </a:prstGeom>
          </p:spPr>
        </p:pic>
        <p:pic>
          <p:nvPicPr>
            <p:cNvPr id="58" name="Picture 57"/>
            <p:cNvPicPr>
              <a:picLocks noChangeAspect="1"/>
            </p:cNvPicPr>
            <p:nvPr/>
          </p:nvPicPr>
          <p:blipFill>
            <a:blip r:embed="rId33"/>
            <a:stretch>
              <a:fillRect/>
            </a:stretch>
          </p:blipFill>
          <p:spPr>
            <a:xfrm>
              <a:off x="3103196" y="4665054"/>
              <a:ext cx="548640" cy="548640"/>
            </a:xfrm>
            <a:prstGeom prst="rect">
              <a:avLst/>
            </a:prstGeom>
          </p:spPr>
        </p:pic>
        <p:pic>
          <p:nvPicPr>
            <p:cNvPr id="59" name="Picture 58"/>
            <p:cNvPicPr>
              <a:picLocks noChangeAspect="1"/>
            </p:cNvPicPr>
            <p:nvPr/>
          </p:nvPicPr>
          <p:blipFill>
            <a:blip r:embed="rId34"/>
            <a:stretch>
              <a:fillRect/>
            </a:stretch>
          </p:blipFill>
          <p:spPr>
            <a:xfrm>
              <a:off x="3694425" y="4665054"/>
              <a:ext cx="548640" cy="548640"/>
            </a:xfrm>
            <a:prstGeom prst="rect">
              <a:avLst/>
            </a:prstGeom>
          </p:spPr>
        </p:pic>
        <p:pic>
          <p:nvPicPr>
            <p:cNvPr id="64" name="Picture 63"/>
            <p:cNvPicPr>
              <a:picLocks noChangeAspect="1"/>
            </p:cNvPicPr>
            <p:nvPr/>
          </p:nvPicPr>
          <p:blipFill>
            <a:blip r:embed="rId34"/>
            <a:stretch>
              <a:fillRect/>
            </a:stretch>
          </p:blipFill>
          <p:spPr>
            <a:xfrm>
              <a:off x="4281741" y="4665054"/>
              <a:ext cx="548640" cy="548640"/>
            </a:xfrm>
            <a:prstGeom prst="rect">
              <a:avLst/>
            </a:prstGeom>
          </p:spPr>
        </p:pic>
        <p:pic>
          <p:nvPicPr>
            <p:cNvPr id="66" name="Picture 65"/>
            <p:cNvPicPr>
              <a:picLocks noChangeAspect="1"/>
            </p:cNvPicPr>
            <p:nvPr/>
          </p:nvPicPr>
          <p:blipFill>
            <a:blip r:embed="rId35"/>
            <a:stretch>
              <a:fillRect/>
            </a:stretch>
          </p:blipFill>
          <p:spPr>
            <a:xfrm>
              <a:off x="4865247" y="4665054"/>
              <a:ext cx="548640" cy="548640"/>
            </a:xfrm>
            <a:prstGeom prst="rect">
              <a:avLst/>
            </a:prstGeom>
          </p:spPr>
        </p:pic>
        <p:pic>
          <p:nvPicPr>
            <p:cNvPr id="67" name="Picture 66"/>
            <p:cNvPicPr>
              <a:picLocks noChangeAspect="1"/>
            </p:cNvPicPr>
            <p:nvPr/>
          </p:nvPicPr>
          <p:blipFill>
            <a:blip r:embed="rId36"/>
            <a:stretch>
              <a:fillRect/>
            </a:stretch>
          </p:blipFill>
          <p:spPr>
            <a:xfrm>
              <a:off x="5442713" y="4665054"/>
              <a:ext cx="548640" cy="548640"/>
            </a:xfrm>
            <a:prstGeom prst="rect">
              <a:avLst/>
            </a:prstGeom>
          </p:spPr>
        </p:pic>
        <p:pic>
          <p:nvPicPr>
            <p:cNvPr id="69" name="Picture 68"/>
            <p:cNvPicPr>
              <a:picLocks noChangeAspect="1"/>
            </p:cNvPicPr>
            <p:nvPr/>
          </p:nvPicPr>
          <p:blipFill>
            <a:blip r:embed="rId37"/>
            <a:stretch>
              <a:fillRect/>
            </a:stretch>
          </p:blipFill>
          <p:spPr>
            <a:xfrm>
              <a:off x="6026848" y="4665054"/>
              <a:ext cx="549715" cy="548640"/>
            </a:xfrm>
            <a:prstGeom prst="rect">
              <a:avLst/>
            </a:prstGeom>
          </p:spPr>
        </p:pic>
        <p:pic>
          <p:nvPicPr>
            <p:cNvPr id="70" name="Picture 69"/>
            <p:cNvPicPr>
              <a:picLocks noChangeAspect="1"/>
            </p:cNvPicPr>
            <p:nvPr/>
          </p:nvPicPr>
          <p:blipFill>
            <a:blip r:embed="rId38"/>
            <a:stretch>
              <a:fillRect/>
            </a:stretch>
          </p:blipFill>
          <p:spPr>
            <a:xfrm>
              <a:off x="6605915" y="4665054"/>
              <a:ext cx="548640" cy="548640"/>
            </a:xfrm>
            <a:prstGeom prst="rect">
              <a:avLst/>
            </a:prstGeom>
          </p:spPr>
        </p:pic>
        <p:pic>
          <p:nvPicPr>
            <p:cNvPr id="71" name="Picture 70"/>
            <p:cNvPicPr>
              <a:picLocks noChangeAspect="1"/>
            </p:cNvPicPr>
            <p:nvPr/>
          </p:nvPicPr>
          <p:blipFill>
            <a:blip r:embed="rId39"/>
            <a:stretch>
              <a:fillRect/>
            </a:stretch>
          </p:blipFill>
          <p:spPr>
            <a:xfrm>
              <a:off x="7183907" y="4665054"/>
              <a:ext cx="547568" cy="548640"/>
            </a:xfrm>
            <a:prstGeom prst="rect">
              <a:avLst/>
            </a:prstGeom>
          </p:spPr>
        </p:pic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40"/>
            <a:stretch>
              <a:fillRect/>
            </a:stretch>
          </p:blipFill>
          <p:spPr>
            <a:xfrm>
              <a:off x="7751581" y="4665054"/>
              <a:ext cx="548640" cy="548640"/>
            </a:xfrm>
            <a:prstGeom prst="rect">
              <a:avLst/>
            </a:prstGeom>
          </p:spPr>
        </p:pic>
        <p:pic>
          <p:nvPicPr>
            <p:cNvPr id="73" name="Picture 72"/>
            <p:cNvPicPr>
              <a:picLocks noChangeAspect="1"/>
            </p:cNvPicPr>
            <p:nvPr/>
          </p:nvPicPr>
          <p:blipFill>
            <a:blip r:embed="rId41"/>
            <a:stretch>
              <a:fillRect/>
            </a:stretch>
          </p:blipFill>
          <p:spPr>
            <a:xfrm>
              <a:off x="8323723" y="4665054"/>
              <a:ext cx="548640" cy="548640"/>
            </a:xfrm>
            <a:prstGeom prst="rect">
              <a:avLst/>
            </a:prstGeom>
          </p:spPr>
        </p:pic>
        <p:pic>
          <p:nvPicPr>
            <p:cNvPr id="74" name="Picture 73"/>
            <p:cNvPicPr>
              <a:picLocks noChangeAspect="1"/>
            </p:cNvPicPr>
            <p:nvPr/>
          </p:nvPicPr>
          <p:blipFill>
            <a:blip r:embed="rId42"/>
            <a:stretch>
              <a:fillRect/>
            </a:stretch>
          </p:blipFill>
          <p:spPr>
            <a:xfrm>
              <a:off x="8895934" y="4665054"/>
              <a:ext cx="546496" cy="548640"/>
            </a:xfrm>
            <a:prstGeom prst="rect">
              <a:avLst/>
            </a:prstGeom>
          </p:spPr>
        </p:pic>
        <p:pic>
          <p:nvPicPr>
            <p:cNvPr id="75" name="Picture 74"/>
            <p:cNvPicPr>
              <a:picLocks noChangeAspect="1"/>
            </p:cNvPicPr>
            <p:nvPr/>
          </p:nvPicPr>
          <p:blipFill>
            <a:blip r:embed="rId43"/>
            <a:stretch>
              <a:fillRect/>
            </a:stretch>
          </p:blipFill>
          <p:spPr>
            <a:xfrm>
              <a:off x="2512505" y="6978510"/>
              <a:ext cx="545422" cy="548640"/>
            </a:xfrm>
            <a:prstGeom prst="rect">
              <a:avLst/>
            </a:prstGeom>
          </p:spPr>
        </p:pic>
        <p:pic>
          <p:nvPicPr>
            <p:cNvPr id="76" name="Picture 75"/>
            <p:cNvPicPr>
              <a:picLocks noChangeAspect="1"/>
            </p:cNvPicPr>
            <p:nvPr/>
          </p:nvPicPr>
          <p:blipFill>
            <a:blip r:embed="rId44"/>
            <a:stretch>
              <a:fillRect/>
            </a:stretch>
          </p:blipFill>
          <p:spPr>
            <a:xfrm>
              <a:off x="3087170" y="6978510"/>
              <a:ext cx="548640" cy="548640"/>
            </a:xfrm>
            <a:prstGeom prst="rect">
              <a:avLst/>
            </a:prstGeom>
          </p:spPr>
        </p:pic>
        <p:pic>
          <p:nvPicPr>
            <p:cNvPr id="77" name="Picture 76"/>
            <p:cNvPicPr>
              <a:picLocks noChangeAspect="1"/>
            </p:cNvPicPr>
            <p:nvPr/>
          </p:nvPicPr>
          <p:blipFill>
            <a:blip r:embed="rId45"/>
            <a:stretch>
              <a:fillRect/>
            </a:stretch>
          </p:blipFill>
          <p:spPr>
            <a:xfrm>
              <a:off x="3682346" y="6978510"/>
              <a:ext cx="547568" cy="548640"/>
            </a:xfrm>
            <a:prstGeom prst="rect">
              <a:avLst/>
            </a:prstGeom>
          </p:spPr>
        </p:pic>
        <p:pic>
          <p:nvPicPr>
            <p:cNvPr id="78" name="Picture 77"/>
            <p:cNvPicPr>
              <a:picLocks noChangeAspect="1"/>
            </p:cNvPicPr>
            <p:nvPr/>
          </p:nvPicPr>
          <p:blipFill>
            <a:blip r:embed="rId46"/>
            <a:stretch>
              <a:fillRect/>
            </a:stretch>
          </p:blipFill>
          <p:spPr>
            <a:xfrm>
              <a:off x="4278383" y="6978510"/>
              <a:ext cx="548640" cy="548640"/>
            </a:xfrm>
            <a:prstGeom prst="rect">
              <a:avLst/>
            </a:prstGeom>
          </p:spPr>
        </p:pic>
        <p:pic>
          <p:nvPicPr>
            <p:cNvPr id="79" name="Picture 78"/>
            <p:cNvPicPr>
              <a:picLocks noChangeAspect="1"/>
            </p:cNvPicPr>
            <p:nvPr/>
          </p:nvPicPr>
          <p:blipFill>
            <a:blip r:embed="rId46"/>
            <a:stretch>
              <a:fillRect/>
            </a:stretch>
          </p:blipFill>
          <p:spPr>
            <a:xfrm>
              <a:off x="4869072" y="6978510"/>
              <a:ext cx="548640" cy="548640"/>
            </a:xfrm>
            <a:prstGeom prst="rect">
              <a:avLst/>
            </a:prstGeom>
          </p:spPr>
        </p:pic>
        <p:pic>
          <p:nvPicPr>
            <p:cNvPr id="80" name="Picture 79"/>
            <p:cNvPicPr>
              <a:picLocks noChangeAspect="1"/>
            </p:cNvPicPr>
            <p:nvPr/>
          </p:nvPicPr>
          <p:blipFill>
            <a:blip r:embed="rId47"/>
            <a:stretch>
              <a:fillRect/>
            </a:stretch>
          </p:blipFill>
          <p:spPr>
            <a:xfrm>
              <a:off x="5463427" y="6978510"/>
              <a:ext cx="548640" cy="548640"/>
            </a:xfrm>
            <a:prstGeom prst="rect">
              <a:avLst/>
            </a:prstGeom>
          </p:spPr>
        </p:pic>
        <p:pic>
          <p:nvPicPr>
            <p:cNvPr id="81" name="Picture 80"/>
            <p:cNvPicPr>
              <a:picLocks noChangeAspect="1"/>
            </p:cNvPicPr>
            <p:nvPr/>
          </p:nvPicPr>
          <p:blipFill>
            <a:blip r:embed="rId48"/>
            <a:stretch>
              <a:fillRect/>
            </a:stretch>
          </p:blipFill>
          <p:spPr>
            <a:xfrm>
              <a:off x="6045082" y="6978510"/>
              <a:ext cx="549715" cy="548640"/>
            </a:xfrm>
            <a:prstGeom prst="rect">
              <a:avLst/>
            </a:prstGeom>
          </p:spPr>
        </p:pic>
        <p:pic>
          <p:nvPicPr>
            <p:cNvPr id="82" name="Picture 81"/>
            <p:cNvPicPr>
              <a:picLocks noChangeAspect="1"/>
            </p:cNvPicPr>
            <p:nvPr/>
          </p:nvPicPr>
          <p:blipFill>
            <a:blip r:embed="rId49"/>
            <a:stretch>
              <a:fillRect/>
            </a:stretch>
          </p:blipFill>
          <p:spPr>
            <a:xfrm>
              <a:off x="6631278" y="6978510"/>
              <a:ext cx="547568" cy="548640"/>
            </a:xfrm>
            <a:prstGeom prst="rect">
              <a:avLst/>
            </a:prstGeom>
          </p:spPr>
        </p:pic>
        <p:pic>
          <p:nvPicPr>
            <p:cNvPr id="83" name="Picture 82"/>
            <p:cNvPicPr>
              <a:picLocks noChangeAspect="1"/>
            </p:cNvPicPr>
            <p:nvPr/>
          </p:nvPicPr>
          <p:blipFill>
            <a:blip r:embed="rId50"/>
            <a:stretch>
              <a:fillRect/>
            </a:stretch>
          </p:blipFill>
          <p:spPr>
            <a:xfrm>
              <a:off x="7202627" y="6978510"/>
              <a:ext cx="549715" cy="548640"/>
            </a:xfrm>
            <a:prstGeom prst="rect">
              <a:avLst/>
            </a:prstGeom>
          </p:spPr>
        </p:pic>
        <p:pic>
          <p:nvPicPr>
            <p:cNvPr id="84" name="Picture 83"/>
            <p:cNvPicPr>
              <a:picLocks noChangeAspect="1"/>
            </p:cNvPicPr>
            <p:nvPr/>
          </p:nvPicPr>
          <p:blipFill>
            <a:blip r:embed="rId51"/>
            <a:stretch>
              <a:fillRect/>
            </a:stretch>
          </p:blipFill>
          <p:spPr>
            <a:xfrm>
              <a:off x="7777932" y="6978510"/>
              <a:ext cx="549715" cy="548640"/>
            </a:xfrm>
            <a:prstGeom prst="rect">
              <a:avLst/>
            </a:prstGeom>
          </p:spPr>
        </p:pic>
        <p:pic>
          <p:nvPicPr>
            <p:cNvPr id="85" name="Picture 84"/>
            <p:cNvPicPr>
              <a:picLocks noChangeAspect="1"/>
            </p:cNvPicPr>
            <p:nvPr/>
          </p:nvPicPr>
          <p:blipFill>
            <a:blip r:embed="rId52"/>
            <a:stretch>
              <a:fillRect/>
            </a:stretch>
          </p:blipFill>
          <p:spPr>
            <a:xfrm>
              <a:off x="8353237" y="6978510"/>
              <a:ext cx="546496" cy="548640"/>
            </a:xfrm>
            <a:prstGeom prst="rect">
              <a:avLst/>
            </a:prstGeom>
          </p:spPr>
        </p:pic>
        <p:pic>
          <p:nvPicPr>
            <p:cNvPr id="86" name="Picture 8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924672" y="6978510"/>
              <a:ext cx="547568" cy="548640"/>
            </a:xfrm>
            <a:prstGeom prst="rect">
              <a:avLst/>
            </a:prstGeom>
          </p:spPr>
        </p:pic>
        <p:pic>
          <p:nvPicPr>
            <p:cNvPr id="87" name="Picture 86"/>
            <p:cNvPicPr>
              <a:picLocks noChangeAspect="1"/>
            </p:cNvPicPr>
            <p:nvPr/>
          </p:nvPicPr>
          <p:blipFill>
            <a:blip r:embed="rId53"/>
            <a:stretch>
              <a:fillRect/>
            </a:stretch>
          </p:blipFill>
          <p:spPr>
            <a:xfrm>
              <a:off x="2509889" y="6398360"/>
              <a:ext cx="548640" cy="548640"/>
            </a:xfrm>
            <a:prstGeom prst="rect">
              <a:avLst/>
            </a:prstGeom>
          </p:spPr>
        </p:pic>
        <p:pic>
          <p:nvPicPr>
            <p:cNvPr id="88" name="Picture 87"/>
            <p:cNvPicPr>
              <a:picLocks noChangeAspect="1"/>
            </p:cNvPicPr>
            <p:nvPr/>
          </p:nvPicPr>
          <p:blipFill>
            <a:blip r:embed="rId54"/>
            <a:stretch>
              <a:fillRect/>
            </a:stretch>
          </p:blipFill>
          <p:spPr>
            <a:xfrm>
              <a:off x="3088688" y="6398360"/>
              <a:ext cx="548640" cy="548640"/>
            </a:xfrm>
            <a:prstGeom prst="rect">
              <a:avLst/>
            </a:prstGeom>
          </p:spPr>
        </p:pic>
        <p:pic>
          <p:nvPicPr>
            <p:cNvPr id="89" name="Picture 88"/>
            <p:cNvPicPr>
              <a:picLocks noChangeAspect="1"/>
            </p:cNvPicPr>
            <p:nvPr/>
          </p:nvPicPr>
          <p:blipFill>
            <a:blip r:embed="rId55"/>
            <a:stretch>
              <a:fillRect/>
            </a:stretch>
          </p:blipFill>
          <p:spPr>
            <a:xfrm>
              <a:off x="3683435" y="6398360"/>
              <a:ext cx="547568" cy="548640"/>
            </a:xfrm>
            <a:prstGeom prst="rect">
              <a:avLst/>
            </a:prstGeom>
          </p:spPr>
        </p:pic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56"/>
            <a:stretch>
              <a:fillRect/>
            </a:stretch>
          </p:blipFill>
          <p:spPr>
            <a:xfrm>
              <a:off x="4280876" y="6398360"/>
              <a:ext cx="548640" cy="548640"/>
            </a:xfrm>
            <a:prstGeom prst="rect">
              <a:avLst/>
            </a:prstGeom>
          </p:spPr>
        </p:pic>
        <p:pic>
          <p:nvPicPr>
            <p:cNvPr id="91" name="Picture 90"/>
            <p:cNvPicPr>
              <a:picLocks noChangeAspect="1"/>
            </p:cNvPicPr>
            <p:nvPr/>
          </p:nvPicPr>
          <p:blipFill>
            <a:blip r:embed="rId57"/>
            <a:stretch>
              <a:fillRect/>
            </a:stretch>
          </p:blipFill>
          <p:spPr>
            <a:xfrm>
              <a:off x="4870368" y="6398360"/>
              <a:ext cx="549715" cy="548640"/>
            </a:xfrm>
            <a:prstGeom prst="rect">
              <a:avLst/>
            </a:prstGeom>
          </p:spPr>
        </p:pic>
        <p:pic>
          <p:nvPicPr>
            <p:cNvPr id="92" name="Picture 91"/>
            <p:cNvPicPr>
              <a:picLocks noChangeAspect="1"/>
            </p:cNvPicPr>
            <p:nvPr/>
          </p:nvPicPr>
          <p:blipFill>
            <a:blip r:embed="rId58"/>
            <a:stretch>
              <a:fillRect/>
            </a:stretch>
          </p:blipFill>
          <p:spPr>
            <a:xfrm>
              <a:off x="5461324" y="6398360"/>
              <a:ext cx="547568" cy="548640"/>
            </a:xfrm>
            <a:prstGeom prst="rect">
              <a:avLst/>
            </a:prstGeom>
          </p:spPr>
        </p:pic>
        <p:pic>
          <p:nvPicPr>
            <p:cNvPr id="93" name="Picture 92"/>
            <p:cNvPicPr>
              <a:picLocks noChangeAspect="1"/>
            </p:cNvPicPr>
            <p:nvPr/>
          </p:nvPicPr>
          <p:blipFill>
            <a:blip r:embed="rId59"/>
            <a:stretch>
              <a:fillRect/>
            </a:stretch>
          </p:blipFill>
          <p:spPr>
            <a:xfrm>
              <a:off x="6043343" y="6398360"/>
              <a:ext cx="549710" cy="548640"/>
            </a:xfrm>
            <a:prstGeom prst="rect">
              <a:avLst/>
            </a:prstGeom>
          </p:spPr>
        </p:pic>
        <p:pic>
          <p:nvPicPr>
            <p:cNvPr id="94" name="Picture 93"/>
            <p:cNvPicPr>
              <a:picLocks noChangeAspect="1"/>
            </p:cNvPicPr>
            <p:nvPr/>
          </p:nvPicPr>
          <p:blipFill>
            <a:blip r:embed="rId60"/>
            <a:stretch>
              <a:fillRect/>
            </a:stretch>
          </p:blipFill>
          <p:spPr>
            <a:xfrm>
              <a:off x="6625315" y="6398360"/>
              <a:ext cx="547568" cy="548640"/>
            </a:xfrm>
            <a:prstGeom prst="rect">
              <a:avLst/>
            </a:prstGeom>
          </p:spPr>
        </p:pic>
        <p:pic>
          <p:nvPicPr>
            <p:cNvPr id="95" name="Picture 94"/>
            <p:cNvPicPr>
              <a:picLocks noChangeAspect="1"/>
            </p:cNvPicPr>
            <p:nvPr/>
          </p:nvPicPr>
          <p:blipFill>
            <a:blip r:embed="rId61"/>
            <a:stretch>
              <a:fillRect/>
            </a:stretch>
          </p:blipFill>
          <p:spPr>
            <a:xfrm>
              <a:off x="7202957" y="6398360"/>
              <a:ext cx="547568" cy="548640"/>
            </a:xfrm>
            <a:prstGeom prst="rect">
              <a:avLst/>
            </a:prstGeom>
          </p:spPr>
        </p:pic>
        <p:pic>
          <p:nvPicPr>
            <p:cNvPr id="96" name="Picture 95"/>
            <p:cNvPicPr>
              <a:picLocks noChangeAspect="1"/>
            </p:cNvPicPr>
            <p:nvPr/>
          </p:nvPicPr>
          <p:blipFill>
            <a:blip r:embed="rId62"/>
            <a:stretch>
              <a:fillRect/>
            </a:stretch>
          </p:blipFill>
          <p:spPr>
            <a:xfrm>
              <a:off x="7774699" y="6398360"/>
              <a:ext cx="549715" cy="548640"/>
            </a:xfrm>
            <a:prstGeom prst="rect">
              <a:avLst/>
            </a:prstGeom>
          </p:spPr>
        </p:pic>
        <p:pic>
          <p:nvPicPr>
            <p:cNvPr id="97" name="Picture 96"/>
            <p:cNvPicPr>
              <a:picLocks noChangeAspect="1"/>
            </p:cNvPicPr>
            <p:nvPr/>
          </p:nvPicPr>
          <p:blipFill>
            <a:blip r:embed="rId63"/>
            <a:stretch>
              <a:fillRect/>
            </a:stretch>
          </p:blipFill>
          <p:spPr>
            <a:xfrm>
              <a:off x="8358698" y="6398360"/>
              <a:ext cx="546496" cy="548640"/>
            </a:xfrm>
            <a:prstGeom prst="rect">
              <a:avLst/>
            </a:prstGeom>
          </p:spPr>
        </p:pic>
        <p:pic>
          <p:nvPicPr>
            <p:cNvPr id="98" name="Picture 97"/>
            <p:cNvPicPr>
              <a:picLocks noChangeAspect="1"/>
            </p:cNvPicPr>
            <p:nvPr/>
          </p:nvPicPr>
          <p:blipFill>
            <a:blip r:embed="rId64"/>
            <a:stretch>
              <a:fillRect/>
            </a:stretch>
          </p:blipFill>
          <p:spPr>
            <a:xfrm>
              <a:off x="8931768" y="6398360"/>
              <a:ext cx="547568" cy="548640"/>
            </a:xfrm>
            <a:prstGeom prst="rect">
              <a:avLst/>
            </a:prstGeom>
          </p:spPr>
        </p:pic>
        <p:pic>
          <p:nvPicPr>
            <p:cNvPr id="99" name="Picture 98"/>
            <p:cNvPicPr>
              <a:picLocks noChangeAspect="1"/>
            </p:cNvPicPr>
            <p:nvPr/>
          </p:nvPicPr>
          <p:blipFill>
            <a:blip r:embed="rId65"/>
            <a:stretch>
              <a:fillRect/>
            </a:stretch>
          </p:blipFill>
          <p:spPr>
            <a:xfrm>
              <a:off x="9510901" y="6398360"/>
              <a:ext cx="548640" cy="548640"/>
            </a:xfrm>
            <a:prstGeom prst="rect">
              <a:avLst/>
            </a:prstGeom>
          </p:spPr>
        </p:pic>
        <p:pic>
          <p:nvPicPr>
            <p:cNvPr id="100" name="Picture 9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931886" y="6398360"/>
              <a:ext cx="546491" cy="548640"/>
            </a:xfrm>
            <a:prstGeom prst="rect">
              <a:avLst/>
            </a:prstGeom>
          </p:spPr>
        </p:pic>
        <p:pic>
          <p:nvPicPr>
            <p:cNvPr id="101" name="Picture 100"/>
            <p:cNvPicPr>
              <a:picLocks noChangeAspect="1"/>
            </p:cNvPicPr>
            <p:nvPr/>
          </p:nvPicPr>
          <p:blipFill>
            <a:blip r:embed="rId66"/>
            <a:stretch>
              <a:fillRect/>
            </a:stretch>
          </p:blipFill>
          <p:spPr>
            <a:xfrm>
              <a:off x="2510961" y="5818210"/>
              <a:ext cx="547568" cy="548640"/>
            </a:xfrm>
            <a:prstGeom prst="rect">
              <a:avLst/>
            </a:prstGeom>
          </p:spPr>
        </p:pic>
        <p:pic>
          <p:nvPicPr>
            <p:cNvPr id="102" name="Picture 101"/>
            <p:cNvPicPr>
              <a:picLocks noChangeAspect="1"/>
            </p:cNvPicPr>
            <p:nvPr/>
          </p:nvPicPr>
          <p:blipFill>
            <a:blip r:embed="rId67"/>
            <a:stretch>
              <a:fillRect/>
            </a:stretch>
          </p:blipFill>
          <p:spPr>
            <a:xfrm>
              <a:off x="3102121" y="5818210"/>
              <a:ext cx="549715" cy="548640"/>
            </a:xfrm>
            <a:prstGeom prst="rect">
              <a:avLst/>
            </a:prstGeom>
          </p:spPr>
        </p:pic>
        <p:pic>
          <p:nvPicPr>
            <p:cNvPr id="103" name="Picture 102"/>
            <p:cNvPicPr>
              <a:picLocks noChangeAspect="1"/>
            </p:cNvPicPr>
            <p:nvPr/>
          </p:nvPicPr>
          <p:blipFill>
            <a:blip r:embed="rId68"/>
            <a:stretch>
              <a:fillRect/>
            </a:stretch>
          </p:blipFill>
          <p:spPr>
            <a:xfrm>
              <a:off x="3694601" y="5818210"/>
              <a:ext cx="549715" cy="548640"/>
            </a:xfrm>
            <a:prstGeom prst="rect">
              <a:avLst/>
            </a:prstGeom>
          </p:spPr>
        </p:pic>
        <p:pic>
          <p:nvPicPr>
            <p:cNvPr id="104" name="Picture 103"/>
            <p:cNvPicPr>
              <a:picLocks noChangeAspect="1"/>
            </p:cNvPicPr>
            <p:nvPr/>
          </p:nvPicPr>
          <p:blipFill>
            <a:blip r:embed="rId69"/>
            <a:stretch>
              <a:fillRect/>
            </a:stretch>
          </p:blipFill>
          <p:spPr>
            <a:xfrm>
              <a:off x="4278383" y="5818210"/>
              <a:ext cx="547568" cy="548640"/>
            </a:xfrm>
            <a:prstGeom prst="rect">
              <a:avLst/>
            </a:prstGeom>
          </p:spPr>
        </p:pic>
        <p:pic>
          <p:nvPicPr>
            <p:cNvPr id="105" name="Picture 104"/>
            <p:cNvPicPr>
              <a:picLocks noChangeAspect="1"/>
            </p:cNvPicPr>
            <p:nvPr/>
          </p:nvPicPr>
          <p:blipFill>
            <a:blip r:embed="rId70"/>
            <a:stretch>
              <a:fillRect/>
            </a:stretch>
          </p:blipFill>
          <p:spPr>
            <a:xfrm>
              <a:off x="4869543" y="5818210"/>
              <a:ext cx="548640" cy="548640"/>
            </a:xfrm>
            <a:prstGeom prst="rect">
              <a:avLst/>
            </a:prstGeom>
          </p:spPr>
        </p:pic>
        <p:pic>
          <p:nvPicPr>
            <p:cNvPr id="106" name="Picture 105"/>
            <p:cNvPicPr>
              <a:picLocks noChangeAspect="1"/>
            </p:cNvPicPr>
            <p:nvPr/>
          </p:nvPicPr>
          <p:blipFill>
            <a:blip r:embed="rId71"/>
            <a:stretch>
              <a:fillRect/>
            </a:stretch>
          </p:blipFill>
          <p:spPr>
            <a:xfrm>
              <a:off x="5451178" y="5818210"/>
              <a:ext cx="546496" cy="548640"/>
            </a:xfrm>
            <a:prstGeom prst="rect">
              <a:avLst/>
            </a:prstGeom>
          </p:spPr>
        </p:pic>
        <p:pic>
          <p:nvPicPr>
            <p:cNvPr id="107" name="Picture 106"/>
            <p:cNvPicPr>
              <a:picLocks noChangeAspect="1"/>
            </p:cNvPicPr>
            <p:nvPr/>
          </p:nvPicPr>
          <p:blipFill>
            <a:blip r:embed="rId72"/>
            <a:stretch>
              <a:fillRect/>
            </a:stretch>
          </p:blipFill>
          <p:spPr>
            <a:xfrm>
              <a:off x="6037467" y="5818210"/>
              <a:ext cx="547567" cy="548640"/>
            </a:xfrm>
            <a:prstGeom prst="rect">
              <a:avLst/>
            </a:prstGeom>
          </p:spPr>
        </p:pic>
        <p:pic>
          <p:nvPicPr>
            <p:cNvPr id="108" name="Picture 107"/>
            <p:cNvPicPr>
              <a:picLocks noChangeAspect="1"/>
            </p:cNvPicPr>
            <p:nvPr/>
          </p:nvPicPr>
          <p:blipFill>
            <a:blip r:embed="rId73"/>
            <a:stretch>
              <a:fillRect/>
            </a:stretch>
          </p:blipFill>
          <p:spPr>
            <a:xfrm>
              <a:off x="6624827" y="5818210"/>
              <a:ext cx="547568" cy="548640"/>
            </a:xfrm>
            <a:prstGeom prst="rect">
              <a:avLst/>
            </a:prstGeom>
          </p:spPr>
        </p:pic>
        <p:pic>
          <p:nvPicPr>
            <p:cNvPr id="109" name="Picture 108"/>
            <p:cNvPicPr>
              <a:picLocks noChangeAspect="1"/>
            </p:cNvPicPr>
            <p:nvPr/>
          </p:nvPicPr>
          <p:blipFill>
            <a:blip r:embed="rId74"/>
            <a:stretch>
              <a:fillRect/>
            </a:stretch>
          </p:blipFill>
          <p:spPr>
            <a:xfrm>
              <a:off x="7193138" y="5818210"/>
              <a:ext cx="548640" cy="548640"/>
            </a:xfrm>
            <a:prstGeom prst="rect">
              <a:avLst/>
            </a:prstGeom>
          </p:spPr>
        </p:pic>
        <p:pic>
          <p:nvPicPr>
            <p:cNvPr id="110" name="Picture 109"/>
            <p:cNvPicPr>
              <a:picLocks noChangeAspect="1"/>
            </p:cNvPicPr>
            <p:nvPr/>
          </p:nvPicPr>
          <p:blipFill>
            <a:blip r:embed="rId75"/>
            <a:stretch>
              <a:fillRect/>
            </a:stretch>
          </p:blipFill>
          <p:spPr>
            <a:xfrm>
              <a:off x="7762801" y="5818210"/>
              <a:ext cx="549715" cy="548640"/>
            </a:xfrm>
            <a:prstGeom prst="rect">
              <a:avLst/>
            </a:prstGeom>
          </p:spPr>
        </p:pic>
        <p:pic>
          <p:nvPicPr>
            <p:cNvPr id="111" name="Picture 110"/>
            <p:cNvPicPr>
              <a:picLocks noChangeAspect="1"/>
            </p:cNvPicPr>
            <p:nvPr/>
          </p:nvPicPr>
          <p:blipFill>
            <a:blip r:embed="rId76"/>
            <a:stretch>
              <a:fillRect/>
            </a:stretch>
          </p:blipFill>
          <p:spPr>
            <a:xfrm>
              <a:off x="8340948" y="5818210"/>
              <a:ext cx="547568" cy="548640"/>
            </a:xfrm>
            <a:prstGeom prst="rect">
              <a:avLst/>
            </a:prstGeom>
          </p:spPr>
        </p:pic>
        <p:pic>
          <p:nvPicPr>
            <p:cNvPr id="112" name="Picture 111"/>
            <p:cNvPicPr>
              <a:picLocks noChangeAspect="1"/>
            </p:cNvPicPr>
            <p:nvPr/>
          </p:nvPicPr>
          <p:blipFill>
            <a:blip r:embed="rId24"/>
            <a:stretch>
              <a:fillRect/>
            </a:stretch>
          </p:blipFill>
          <p:spPr>
            <a:xfrm>
              <a:off x="1934197" y="5818210"/>
              <a:ext cx="547568" cy="548640"/>
            </a:xfrm>
            <a:prstGeom prst="rect">
              <a:avLst/>
            </a:prstGeom>
          </p:spPr>
        </p:pic>
        <p:pic>
          <p:nvPicPr>
            <p:cNvPr id="113" name="Picture 112"/>
            <p:cNvPicPr>
              <a:picLocks noChangeAspect="1"/>
            </p:cNvPicPr>
            <p:nvPr/>
          </p:nvPicPr>
          <p:blipFill>
            <a:blip r:embed="rId77"/>
            <a:stretch>
              <a:fillRect/>
            </a:stretch>
          </p:blipFill>
          <p:spPr>
            <a:xfrm>
              <a:off x="2514488" y="5240325"/>
              <a:ext cx="552964" cy="548640"/>
            </a:xfrm>
            <a:prstGeom prst="rect">
              <a:avLst/>
            </a:prstGeom>
          </p:spPr>
        </p:pic>
        <p:pic>
          <p:nvPicPr>
            <p:cNvPr id="114" name="Picture 113"/>
            <p:cNvPicPr>
              <a:picLocks noChangeAspect="1"/>
            </p:cNvPicPr>
            <p:nvPr/>
          </p:nvPicPr>
          <p:blipFill>
            <a:blip r:embed="rId78"/>
            <a:stretch>
              <a:fillRect/>
            </a:stretch>
          </p:blipFill>
          <p:spPr>
            <a:xfrm>
              <a:off x="3103196" y="5240325"/>
              <a:ext cx="551880" cy="548640"/>
            </a:xfrm>
            <a:prstGeom prst="rect">
              <a:avLst/>
            </a:prstGeom>
          </p:spPr>
        </p:pic>
        <p:pic>
          <p:nvPicPr>
            <p:cNvPr id="115" name="Picture 114"/>
            <p:cNvPicPr>
              <a:picLocks noChangeAspect="1"/>
            </p:cNvPicPr>
            <p:nvPr/>
          </p:nvPicPr>
          <p:blipFill>
            <a:blip r:embed="rId79"/>
            <a:stretch>
              <a:fillRect/>
            </a:stretch>
          </p:blipFill>
          <p:spPr>
            <a:xfrm>
              <a:off x="3690799" y="5240325"/>
              <a:ext cx="548640" cy="548640"/>
            </a:xfrm>
            <a:prstGeom prst="rect">
              <a:avLst/>
            </a:prstGeom>
          </p:spPr>
        </p:pic>
        <p:pic>
          <p:nvPicPr>
            <p:cNvPr id="116" name="Picture 115"/>
            <p:cNvPicPr>
              <a:picLocks noChangeAspect="1"/>
            </p:cNvPicPr>
            <p:nvPr/>
          </p:nvPicPr>
          <p:blipFill>
            <a:blip r:embed="rId80"/>
            <a:stretch>
              <a:fillRect/>
            </a:stretch>
          </p:blipFill>
          <p:spPr>
            <a:xfrm>
              <a:off x="4280747" y="5240325"/>
              <a:ext cx="548640" cy="548640"/>
            </a:xfrm>
            <a:prstGeom prst="rect">
              <a:avLst/>
            </a:prstGeom>
          </p:spPr>
        </p:pic>
        <p:pic>
          <p:nvPicPr>
            <p:cNvPr id="117" name="Picture 116"/>
            <p:cNvPicPr>
              <a:picLocks noChangeAspect="1"/>
            </p:cNvPicPr>
            <p:nvPr/>
          </p:nvPicPr>
          <p:blipFill>
            <a:blip r:embed="rId81"/>
            <a:stretch>
              <a:fillRect/>
            </a:stretch>
          </p:blipFill>
          <p:spPr>
            <a:xfrm>
              <a:off x="4861730" y="5240325"/>
              <a:ext cx="548640" cy="548640"/>
            </a:xfrm>
            <a:prstGeom prst="rect">
              <a:avLst/>
            </a:prstGeom>
          </p:spPr>
        </p:pic>
        <p:pic>
          <p:nvPicPr>
            <p:cNvPr id="118" name="Picture 117"/>
            <p:cNvPicPr>
              <a:picLocks noChangeAspect="1"/>
            </p:cNvPicPr>
            <p:nvPr/>
          </p:nvPicPr>
          <p:blipFill>
            <a:blip r:embed="rId82"/>
            <a:stretch>
              <a:fillRect/>
            </a:stretch>
          </p:blipFill>
          <p:spPr>
            <a:xfrm>
              <a:off x="5442799" y="5240325"/>
              <a:ext cx="548640" cy="548640"/>
            </a:xfrm>
            <a:prstGeom prst="rect">
              <a:avLst/>
            </a:prstGeom>
          </p:spPr>
        </p:pic>
        <p:pic>
          <p:nvPicPr>
            <p:cNvPr id="119" name="Picture 118"/>
            <p:cNvPicPr>
              <a:picLocks noChangeAspect="1"/>
            </p:cNvPicPr>
            <p:nvPr/>
          </p:nvPicPr>
          <p:blipFill>
            <a:blip r:embed="rId83"/>
            <a:stretch>
              <a:fillRect/>
            </a:stretch>
          </p:blipFill>
          <p:spPr>
            <a:xfrm>
              <a:off x="6027858" y="5240325"/>
              <a:ext cx="548640" cy="548640"/>
            </a:xfrm>
            <a:prstGeom prst="rect">
              <a:avLst/>
            </a:prstGeom>
          </p:spPr>
        </p:pic>
        <p:pic>
          <p:nvPicPr>
            <p:cNvPr id="120" name="Picture 119"/>
            <p:cNvPicPr>
              <a:picLocks noChangeAspect="1"/>
            </p:cNvPicPr>
            <p:nvPr/>
          </p:nvPicPr>
          <p:blipFill>
            <a:blip r:embed="rId84"/>
            <a:stretch>
              <a:fillRect/>
            </a:stretch>
          </p:blipFill>
          <p:spPr>
            <a:xfrm>
              <a:off x="6606672" y="5240325"/>
              <a:ext cx="548640" cy="548640"/>
            </a:xfrm>
            <a:prstGeom prst="rect">
              <a:avLst/>
            </a:prstGeom>
          </p:spPr>
        </p:pic>
        <p:pic>
          <p:nvPicPr>
            <p:cNvPr id="121" name="Picture 120"/>
            <p:cNvPicPr>
              <a:picLocks noChangeAspect="1"/>
            </p:cNvPicPr>
            <p:nvPr/>
          </p:nvPicPr>
          <p:blipFill>
            <a:blip r:embed="rId85"/>
            <a:stretch>
              <a:fillRect/>
            </a:stretch>
          </p:blipFill>
          <p:spPr>
            <a:xfrm>
              <a:off x="7185044" y="5240325"/>
              <a:ext cx="548640" cy="548640"/>
            </a:xfrm>
            <a:prstGeom prst="rect">
              <a:avLst/>
            </a:prstGeom>
          </p:spPr>
        </p:pic>
        <p:pic>
          <p:nvPicPr>
            <p:cNvPr id="122" name="Picture 121"/>
            <p:cNvPicPr>
              <a:picLocks noChangeAspect="1"/>
            </p:cNvPicPr>
            <p:nvPr/>
          </p:nvPicPr>
          <p:blipFill>
            <a:blip r:embed="rId86"/>
            <a:stretch>
              <a:fillRect/>
            </a:stretch>
          </p:blipFill>
          <p:spPr>
            <a:xfrm>
              <a:off x="7754451" y="5240325"/>
              <a:ext cx="549715" cy="548640"/>
            </a:xfrm>
            <a:prstGeom prst="rect">
              <a:avLst/>
            </a:prstGeom>
          </p:spPr>
        </p:pic>
        <p:pic>
          <p:nvPicPr>
            <p:cNvPr id="123" name="Picture 122"/>
            <p:cNvPicPr>
              <a:picLocks noChangeAspect="1"/>
            </p:cNvPicPr>
            <p:nvPr/>
          </p:nvPicPr>
          <p:blipFill>
            <a:blip r:embed="rId87"/>
            <a:stretch>
              <a:fillRect/>
            </a:stretch>
          </p:blipFill>
          <p:spPr>
            <a:xfrm>
              <a:off x="8332339" y="5240325"/>
              <a:ext cx="548640" cy="548640"/>
            </a:xfrm>
            <a:prstGeom prst="rect">
              <a:avLst/>
            </a:prstGeom>
          </p:spPr>
        </p:pic>
        <p:pic>
          <p:nvPicPr>
            <p:cNvPr id="124" name="Picture 123"/>
            <p:cNvPicPr>
              <a:picLocks noChangeAspect="1"/>
            </p:cNvPicPr>
            <p:nvPr/>
          </p:nvPicPr>
          <p:blipFill>
            <a:blip r:embed="rId88"/>
            <a:stretch>
              <a:fillRect/>
            </a:stretch>
          </p:blipFill>
          <p:spPr>
            <a:xfrm>
              <a:off x="8909792" y="5240325"/>
              <a:ext cx="548640" cy="548640"/>
            </a:xfrm>
            <a:prstGeom prst="rect">
              <a:avLst/>
            </a:prstGeom>
          </p:spPr>
        </p:pic>
        <p:pic>
          <p:nvPicPr>
            <p:cNvPr id="125" name="Picture 124"/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1933125" y="5240325"/>
              <a:ext cx="548640" cy="548640"/>
            </a:xfrm>
            <a:prstGeom prst="rect">
              <a:avLst/>
            </a:prstGeom>
          </p:spPr>
        </p:pic>
        <p:pic>
          <p:nvPicPr>
            <p:cNvPr id="126" name="Picture 125"/>
            <p:cNvPicPr>
              <a:picLocks noChangeAspect="1"/>
            </p:cNvPicPr>
            <p:nvPr/>
          </p:nvPicPr>
          <p:blipFill>
            <a:blip r:embed="rId27"/>
            <a:stretch>
              <a:fillRect/>
            </a:stretch>
          </p:blipFill>
          <p:spPr>
            <a:xfrm>
              <a:off x="1928273" y="4665054"/>
              <a:ext cx="545422" cy="548640"/>
            </a:xfrm>
            <a:prstGeom prst="rect">
              <a:avLst/>
            </a:prstGeom>
          </p:spPr>
        </p:pic>
        <p:pic>
          <p:nvPicPr>
            <p:cNvPr id="127" name="Picture 126"/>
            <p:cNvPicPr>
              <a:picLocks noChangeAspect="1"/>
            </p:cNvPicPr>
            <p:nvPr/>
          </p:nvPicPr>
          <p:blipFill>
            <a:blip r:embed="rId89"/>
            <a:stretch>
              <a:fillRect/>
            </a:stretch>
          </p:blipFill>
          <p:spPr>
            <a:xfrm>
              <a:off x="2510961" y="4087870"/>
              <a:ext cx="548640" cy="548640"/>
            </a:xfrm>
            <a:prstGeom prst="rect">
              <a:avLst/>
            </a:prstGeom>
          </p:spPr>
        </p:pic>
        <p:pic>
          <p:nvPicPr>
            <p:cNvPr id="128" name="Picture 127"/>
            <p:cNvPicPr>
              <a:picLocks noChangeAspect="1"/>
            </p:cNvPicPr>
            <p:nvPr/>
          </p:nvPicPr>
          <p:blipFill>
            <a:blip r:embed="rId90"/>
            <a:stretch>
              <a:fillRect/>
            </a:stretch>
          </p:blipFill>
          <p:spPr>
            <a:xfrm>
              <a:off x="3103196" y="4087870"/>
              <a:ext cx="548640" cy="548640"/>
            </a:xfrm>
            <a:prstGeom prst="rect">
              <a:avLst/>
            </a:prstGeom>
          </p:spPr>
        </p:pic>
        <p:pic>
          <p:nvPicPr>
            <p:cNvPr id="129" name="Picture 128"/>
            <p:cNvPicPr>
              <a:picLocks noChangeAspect="1"/>
            </p:cNvPicPr>
            <p:nvPr/>
          </p:nvPicPr>
          <p:blipFill>
            <a:blip r:embed="rId91"/>
            <a:stretch>
              <a:fillRect/>
            </a:stretch>
          </p:blipFill>
          <p:spPr>
            <a:xfrm>
              <a:off x="3694961" y="4087870"/>
              <a:ext cx="547568" cy="548640"/>
            </a:xfrm>
            <a:prstGeom prst="rect">
              <a:avLst/>
            </a:prstGeom>
          </p:spPr>
        </p:pic>
        <p:pic>
          <p:nvPicPr>
            <p:cNvPr id="130" name="Picture 129"/>
            <p:cNvPicPr>
              <a:picLocks noChangeAspect="1"/>
            </p:cNvPicPr>
            <p:nvPr/>
          </p:nvPicPr>
          <p:blipFill>
            <a:blip r:embed="rId92"/>
            <a:stretch>
              <a:fillRect/>
            </a:stretch>
          </p:blipFill>
          <p:spPr>
            <a:xfrm>
              <a:off x="4283155" y="4087870"/>
              <a:ext cx="548640" cy="548640"/>
            </a:xfrm>
            <a:prstGeom prst="rect">
              <a:avLst/>
            </a:prstGeom>
          </p:spPr>
        </p:pic>
        <p:pic>
          <p:nvPicPr>
            <p:cNvPr id="131" name="Picture 130"/>
            <p:cNvPicPr>
              <a:picLocks noChangeAspect="1"/>
            </p:cNvPicPr>
            <p:nvPr/>
          </p:nvPicPr>
          <p:blipFill>
            <a:blip r:embed="rId93"/>
            <a:stretch>
              <a:fillRect/>
            </a:stretch>
          </p:blipFill>
          <p:spPr>
            <a:xfrm>
              <a:off x="4870148" y="4087870"/>
              <a:ext cx="548640" cy="548640"/>
            </a:xfrm>
            <a:prstGeom prst="rect">
              <a:avLst/>
            </a:prstGeom>
          </p:spPr>
        </p:pic>
        <p:pic>
          <p:nvPicPr>
            <p:cNvPr id="132" name="Picture 131"/>
            <p:cNvPicPr>
              <a:picLocks noChangeAspect="1"/>
            </p:cNvPicPr>
            <p:nvPr/>
          </p:nvPicPr>
          <p:blipFill>
            <a:blip r:embed="rId94"/>
            <a:stretch>
              <a:fillRect/>
            </a:stretch>
          </p:blipFill>
          <p:spPr>
            <a:xfrm>
              <a:off x="5448536" y="4087870"/>
              <a:ext cx="548640" cy="548640"/>
            </a:xfrm>
            <a:prstGeom prst="rect">
              <a:avLst/>
            </a:prstGeom>
          </p:spPr>
        </p:pic>
        <p:pic>
          <p:nvPicPr>
            <p:cNvPr id="133" name="Picture 132"/>
            <p:cNvPicPr>
              <a:picLocks noChangeAspect="1"/>
            </p:cNvPicPr>
            <p:nvPr/>
          </p:nvPicPr>
          <p:blipFill>
            <a:blip r:embed="rId95"/>
            <a:stretch>
              <a:fillRect/>
            </a:stretch>
          </p:blipFill>
          <p:spPr>
            <a:xfrm>
              <a:off x="6024293" y="4087870"/>
              <a:ext cx="548640" cy="548640"/>
            </a:xfrm>
            <a:prstGeom prst="rect">
              <a:avLst/>
            </a:prstGeom>
          </p:spPr>
        </p:pic>
        <p:pic>
          <p:nvPicPr>
            <p:cNvPr id="134" name="Picture 133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1924160" y="4087870"/>
              <a:ext cx="548640" cy="548640"/>
            </a:xfrm>
            <a:prstGeom prst="rect">
              <a:avLst/>
            </a:prstGeom>
          </p:spPr>
        </p:pic>
        <p:sp>
          <p:nvSpPr>
            <p:cNvPr id="142" name="TextBox 141"/>
            <p:cNvSpPr txBox="1"/>
            <p:nvPr/>
          </p:nvSpPr>
          <p:spPr>
            <a:xfrm>
              <a:off x="4337814" y="1328583"/>
              <a:ext cx="201850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Arial" panose="020B0604020202020204" pitchFamily="34" charset="0"/>
                  <a:cs typeface="Arial" panose="020B0604020202020204" pitchFamily="34" charset="0"/>
                </a:rPr>
                <a:t>NSMFI(80)/</a:t>
              </a:r>
              <a:r>
                <a:rPr lang="en-US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AlNPs</a:t>
              </a:r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4887377" y="1905853"/>
              <a:ext cx="21467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Arial" panose="020B0604020202020204" pitchFamily="34" charset="0"/>
                  <a:cs typeface="Arial" panose="020B0604020202020204" pitchFamily="34" charset="0"/>
                </a:rPr>
                <a:t>NSMFI(100)/</a:t>
              </a:r>
              <a:r>
                <a:rPr lang="en-US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AlNPs</a:t>
              </a:r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" name="TextBox 143"/>
            <p:cNvSpPr txBox="1"/>
            <p:nvPr/>
          </p:nvSpPr>
          <p:spPr>
            <a:xfrm>
              <a:off x="4887375" y="2450799"/>
              <a:ext cx="21467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Arial" panose="020B0604020202020204" pitchFamily="34" charset="0"/>
                  <a:cs typeface="Arial" panose="020B0604020202020204" pitchFamily="34" charset="0"/>
                </a:rPr>
                <a:t>NSMFI(125)/</a:t>
              </a:r>
              <a:r>
                <a:rPr lang="en-US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AlNPs</a:t>
              </a:r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5492356" y="3046540"/>
              <a:ext cx="21467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Arial" panose="020B0604020202020204" pitchFamily="34" charset="0"/>
                  <a:cs typeface="Arial" panose="020B0604020202020204" pitchFamily="34" charset="0"/>
                </a:rPr>
                <a:t>NSMFI(150)/</a:t>
              </a:r>
              <a:r>
                <a:rPr lang="en-US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AlNPs</a:t>
              </a:r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6659689" y="4172193"/>
              <a:ext cx="8258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AlNPs</a:t>
              </a:r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10104479" y="4703612"/>
              <a:ext cx="201850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Arial" panose="020B0604020202020204" pitchFamily="34" charset="0"/>
                  <a:cs typeface="Arial" panose="020B0604020202020204" pitchFamily="34" charset="0"/>
                </a:rPr>
                <a:t>NSMFI(60)/</a:t>
              </a:r>
              <a:r>
                <a:rPr lang="en-US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AlNPs</a:t>
              </a:r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9547989" y="5281458"/>
              <a:ext cx="201850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Arial" panose="020B0604020202020204" pitchFamily="34" charset="0"/>
                  <a:cs typeface="Arial" panose="020B0604020202020204" pitchFamily="34" charset="0"/>
                </a:rPr>
                <a:t>NSMFI(80)/</a:t>
              </a:r>
              <a:r>
                <a:rPr lang="en-US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AlNPs</a:t>
              </a:r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8964077" y="5887303"/>
              <a:ext cx="21467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Arial" panose="020B0604020202020204" pitchFamily="34" charset="0"/>
                  <a:cs typeface="Arial" panose="020B0604020202020204" pitchFamily="34" charset="0"/>
                </a:rPr>
                <a:t>NSMFI(100)/</a:t>
              </a:r>
              <a:r>
                <a:rPr lang="en-US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AlNPs</a:t>
              </a:r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10068975" y="6460824"/>
              <a:ext cx="21467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Arial" panose="020B0604020202020204" pitchFamily="34" charset="0"/>
                  <a:cs typeface="Arial" panose="020B0604020202020204" pitchFamily="34" charset="0"/>
                </a:rPr>
                <a:t>NSMFI(125)/</a:t>
              </a:r>
              <a:r>
                <a:rPr lang="en-US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AlNPs</a:t>
              </a:r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8911831" y="7066090"/>
              <a:ext cx="21467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Arial" panose="020B0604020202020204" pitchFamily="34" charset="0"/>
                  <a:cs typeface="Arial" panose="020B0604020202020204" pitchFamily="34" charset="0"/>
                </a:rPr>
                <a:t>NSMFI(150)/</a:t>
              </a:r>
              <a:r>
                <a:rPr lang="en-US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AlNPs</a:t>
              </a:r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30822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9125" y="276225"/>
            <a:ext cx="407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S7</a:t>
            </a:r>
            <a:endParaRPr lang="en-US" dirty="0"/>
          </a:p>
        </p:txBody>
      </p:sp>
      <p:grpSp>
        <p:nvGrpSpPr>
          <p:cNvPr id="30" name="Group 29"/>
          <p:cNvGrpSpPr/>
          <p:nvPr/>
        </p:nvGrpSpPr>
        <p:grpSpPr>
          <a:xfrm>
            <a:off x="1925520" y="1059010"/>
            <a:ext cx="8367349" cy="4546215"/>
            <a:chOff x="1327643" y="988671"/>
            <a:chExt cx="8367349" cy="4546215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2"/>
            <a:srcRect l="11570" t="20692" b="2452"/>
            <a:stretch/>
          </p:blipFill>
          <p:spPr>
            <a:xfrm>
              <a:off x="1327643" y="1164517"/>
              <a:ext cx="2920092" cy="1978269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3"/>
            <a:srcRect l="12815" t="26499" b="3819"/>
            <a:stretch/>
          </p:blipFill>
          <p:spPr>
            <a:xfrm>
              <a:off x="6769245" y="3621177"/>
              <a:ext cx="2878959" cy="1793632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4"/>
            <a:srcRect l="12692" t="15910"/>
            <a:stretch/>
          </p:blipFill>
          <p:spPr>
            <a:xfrm>
              <a:off x="3886208" y="1023844"/>
              <a:ext cx="2883037" cy="2164480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5"/>
            <a:srcRect l="12520" t="14627"/>
            <a:stretch/>
          </p:blipFill>
          <p:spPr>
            <a:xfrm>
              <a:off x="6806300" y="988671"/>
              <a:ext cx="2888692" cy="2197503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6"/>
            <a:srcRect l="12311" t="23508"/>
            <a:stretch/>
          </p:blipFill>
          <p:spPr>
            <a:xfrm>
              <a:off x="1379692" y="3546608"/>
              <a:ext cx="2895599" cy="1968903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7"/>
            <a:srcRect l="11626" t="23167"/>
            <a:stretch/>
          </p:blipFill>
          <p:spPr>
            <a:xfrm>
              <a:off x="3905051" y="3557191"/>
              <a:ext cx="2918206" cy="1977695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1812121" y="1131053"/>
              <a:ext cx="59503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(A)</a:t>
              </a:r>
              <a:endParaRPr 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356027" y="1131053"/>
              <a:ext cx="59503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(B)</a:t>
              </a:r>
              <a:endParaRPr 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216447" y="1131053"/>
              <a:ext cx="61266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(C)</a:t>
              </a:r>
              <a:endParaRPr 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815052" y="3463949"/>
              <a:ext cx="61266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(D)</a:t>
              </a:r>
              <a:endParaRPr 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358958" y="3463949"/>
              <a:ext cx="59503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(E)</a:t>
              </a:r>
              <a:endParaRPr 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219378" y="3463949"/>
              <a:ext cx="5774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(F)</a:t>
              </a:r>
              <a:endParaRPr 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172615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619125" y="276225"/>
            <a:ext cx="407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S8</a:t>
            </a:r>
            <a:endParaRPr lang="en-US" dirty="0"/>
          </a:p>
        </p:txBody>
      </p:sp>
      <p:grpSp>
        <p:nvGrpSpPr>
          <p:cNvPr id="3" name="Group 2"/>
          <p:cNvGrpSpPr/>
          <p:nvPr/>
        </p:nvGrpSpPr>
        <p:grpSpPr>
          <a:xfrm>
            <a:off x="1079057" y="341704"/>
            <a:ext cx="10772440" cy="6219696"/>
            <a:chOff x="1079057" y="341704"/>
            <a:chExt cx="10772440" cy="6219696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79057" y="507175"/>
              <a:ext cx="3932025" cy="3012534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43226" y="507175"/>
              <a:ext cx="3932025" cy="3012534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919472" y="507175"/>
              <a:ext cx="3932025" cy="3012534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79057" y="3548866"/>
              <a:ext cx="3932025" cy="3012534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543226" y="3543301"/>
              <a:ext cx="3932025" cy="3012534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518064" y="341704"/>
              <a:ext cx="59503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(A)</a:t>
              </a:r>
              <a:endParaRPr 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967578" y="341704"/>
              <a:ext cx="59503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(B)</a:t>
              </a:r>
              <a:endParaRPr 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346742" y="341704"/>
              <a:ext cx="61266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(C)</a:t>
              </a:r>
              <a:endParaRPr 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503419" y="3395563"/>
              <a:ext cx="61266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(D)</a:t>
              </a:r>
              <a:endParaRPr 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996890" y="3395563"/>
              <a:ext cx="59503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(E)</a:t>
              </a:r>
              <a:endParaRPr 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8349673" y="3395563"/>
              <a:ext cx="5774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(F)</a:t>
              </a:r>
              <a:endParaRPr 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aphicFrame>
          <p:nvGraphicFramePr>
            <p:cNvPr id="2" name="Object 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90513614"/>
                </p:ext>
              </p:extLst>
            </p:nvPr>
          </p:nvGraphicFramePr>
          <p:xfrm>
            <a:off x="7930372" y="3553798"/>
            <a:ext cx="3921125" cy="30003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349" name="Graph" r:id="rId8" imgW="3920760" imgH="3000960" progId="Origin50.Graph">
                    <p:embed/>
                  </p:oleObj>
                </mc:Choice>
                <mc:Fallback>
                  <p:oleObj name="Graph" r:id="rId8" imgW="3920760" imgH="3000960" progId="Origin50.Graph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7930372" y="3553798"/>
                          <a:ext cx="3921125" cy="30003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0307699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9125" y="276225"/>
            <a:ext cx="407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S9</a:t>
            </a:r>
            <a:endParaRPr lang="en-US" dirty="0"/>
          </a:p>
        </p:txBody>
      </p:sp>
      <p:grpSp>
        <p:nvGrpSpPr>
          <p:cNvPr id="17" name="Group 16"/>
          <p:cNvGrpSpPr/>
          <p:nvPr/>
        </p:nvGrpSpPr>
        <p:grpSpPr>
          <a:xfrm>
            <a:off x="1975757" y="-328468"/>
            <a:ext cx="8082224" cy="8551228"/>
            <a:chOff x="1975757" y="-328468"/>
            <a:chExt cx="8082224" cy="8551228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75757" y="-272751"/>
              <a:ext cx="2929932" cy="4185134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51903" y="-272751"/>
              <a:ext cx="2929932" cy="4185134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28049" y="-272751"/>
              <a:ext cx="2929932" cy="4185134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975757" y="4037626"/>
              <a:ext cx="2929932" cy="4185134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551903" y="4037626"/>
              <a:ext cx="2929932" cy="4185134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128049" y="4037626"/>
              <a:ext cx="2929932" cy="4185134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2254664" y="-328468"/>
              <a:ext cx="59503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(A)</a:t>
              </a:r>
              <a:endParaRPr 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840578" y="-328468"/>
              <a:ext cx="59503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(B)</a:t>
              </a:r>
              <a:endParaRPr 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406942" y="-328468"/>
              <a:ext cx="61266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(C)</a:t>
              </a:r>
              <a:endParaRPr 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278119" y="4008091"/>
              <a:ext cx="61266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(D)</a:t>
              </a:r>
              <a:endParaRPr 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831790" y="4008091"/>
              <a:ext cx="59503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(E)</a:t>
              </a:r>
              <a:endParaRPr 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409873" y="4008091"/>
              <a:ext cx="5774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(F)</a:t>
              </a:r>
              <a:endParaRPr 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23273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7632" r="11484"/>
          <a:stretch/>
        </p:blipFill>
        <p:spPr>
          <a:xfrm>
            <a:off x="2462380" y="946621"/>
            <a:ext cx="6400800" cy="511736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9125" y="276225"/>
            <a:ext cx="5245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S10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9581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-257175" y="17831"/>
            <a:ext cx="11936003" cy="6805868"/>
            <a:chOff x="-257175" y="17831"/>
            <a:chExt cx="11936003" cy="6805868"/>
          </a:xfrm>
        </p:grpSpPr>
        <p:sp>
          <p:nvSpPr>
            <p:cNvPr id="296" name="TextBox 295"/>
            <p:cNvSpPr txBox="1"/>
            <p:nvPr/>
          </p:nvSpPr>
          <p:spPr>
            <a:xfrm>
              <a:off x="-196746" y="6115813"/>
              <a:ext cx="318261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000" dirty="0" smtClean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Raman (camera) gate</a:t>
              </a:r>
            </a:p>
            <a:p>
              <a:pPr algn="r"/>
              <a:r>
                <a:rPr lang="en-US" sz="2000" dirty="0" smtClean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(1kHz, 5V, TTL, 50</a:t>
              </a:r>
              <a:r>
                <a:rPr lang="el-GR" sz="2000" dirty="0" smtClean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Ω</a:t>
              </a:r>
              <a:r>
                <a:rPr lang="en-US" sz="2000" dirty="0" smtClean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en-US" sz="2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542" name="Group 541"/>
            <p:cNvGrpSpPr/>
            <p:nvPr/>
          </p:nvGrpSpPr>
          <p:grpSpPr>
            <a:xfrm>
              <a:off x="2731120" y="6333146"/>
              <a:ext cx="8947708" cy="489797"/>
              <a:chOff x="2540620" y="5021871"/>
              <a:chExt cx="8947708" cy="489797"/>
            </a:xfrm>
          </p:grpSpPr>
          <p:cxnSp>
            <p:nvCxnSpPr>
              <p:cNvPr id="243" name="Straight Connector 242"/>
              <p:cNvCxnSpPr/>
              <p:nvPr/>
            </p:nvCxnSpPr>
            <p:spPr>
              <a:xfrm>
                <a:off x="2540620" y="5502153"/>
                <a:ext cx="27432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2" name="Straight Connector 291"/>
              <p:cNvCxnSpPr/>
              <p:nvPr/>
            </p:nvCxnSpPr>
            <p:spPr>
              <a:xfrm flipV="1">
                <a:off x="2812076" y="5129210"/>
                <a:ext cx="0" cy="365760"/>
              </a:xfrm>
              <a:prstGeom prst="line">
                <a:avLst/>
              </a:prstGeom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5" name="Straight Connector 294"/>
              <p:cNvCxnSpPr/>
              <p:nvPr/>
            </p:nvCxnSpPr>
            <p:spPr>
              <a:xfrm>
                <a:off x="2801528" y="5502153"/>
                <a:ext cx="86868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8" name="Straight Connector 287"/>
              <p:cNvCxnSpPr/>
              <p:nvPr/>
            </p:nvCxnSpPr>
            <p:spPr>
              <a:xfrm flipV="1">
                <a:off x="4745650" y="5132141"/>
                <a:ext cx="0" cy="365760"/>
              </a:xfrm>
              <a:prstGeom prst="line">
                <a:avLst/>
              </a:prstGeom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4" name="Straight Connector 283"/>
              <p:cNvCxnSpPr/>
              <p:nvPr/>
            </p:nvCxnSpPr>
            <p:spPr>
              <a:xfrm flipV="1">
                <a:off x="8572050" y="5138735"/>
                <a:ext cx="0" cy="365760"/>
              </a:xfrm>
              <a:prstGeom prst="line">
                <a:avLst/>
              </a:prstGeom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7" name="Straight Connector 276"/>
              <p:cNvCxnSpPr/>
              <p:nvPr/>
            </p:nvCxnSpPr>
            <p:spPr>
              <a:xfrm flipV="1">
                <a:off x="6635993" y="5140934"/>
                <a:ext cx="0" cy="365760"/>
              </a:xfrm>
              <a:prstGeom prst="line">
                <a:avLst/>
              </a:prstGeom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3" name="Straight Connector 272"/>
              <p:cNvCxnSpPr/>
              <p:nvPr/>
            </p:nvCxnSpPr>
            <p:spPr>
              <a:xfrm flipV="1">
                <a:off x="10514569" y="5145908"/>
                <a:ext cx="0" cy="365760"/>
              </a:xfrm>
              <a:prstGeom prst="line">
                <a:avLst/>
              </a:prstGeom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2" name="TextBox 351"/>
              <p:cNvSpPr txBox="1"/>
              <p:nvPr/>
            </p:nvSpPr>
            <p:spPr>
              <a:xfrm>
                <a:off x="2784232" y="5021871"/>
                <a:ext cx="87716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500 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n</a:t>
                </a:r>
                <a:r>
                  <a:rPr lang="en-US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s</a:t>
                </a:r>
                <a:endParaRPr lang="en-US" baseline="-25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5" name="Straight Connector 4"/>
            <p:cNvCxnSpPr/>
            <p:nvPr/>
          </p:nvCxnSpPr>
          <p:spPr>
            <a:xfrm>
              <a:off x="2989384" y="384175"/>
              <a:ext cx="0" cy="3749040"/>
            </a:xfrm>
            <a:prstGeom prst="line">
              <a:avLst/>
            </a:prstGeom>
            <a:ln w="285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TextBox 67"/>
            <p:cNvSpPr txBox="1"/>
            <p:nvPr/>
          </p:nvSpPr>
          <p:spPr>
            <a:xfrm>
              <a:off x="2727288" y="17831"/>
              <a:ext cx="5640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T</a:t>
              </a:r>
              <a:r>
                <a:rPr lang="en-US" sz="2400" b="1" baseline="-25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en-US" sz="2400" b="1" baseline="-25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4" name="TextBox 373"/>
            <p:cNvSpPr txBox="1"/>
            <p:nvPr/>
          </p:nvSpPr>
          <p:spPr>
            <a:xfrm>
              <a:off x="4588544" y="3168673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r>
                <a:rPr lang="en-US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ms</a:t>
              </a:r>
              <a:endParaRPr lang="en-US" baseline="-25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7" name="TextBox 426"/>
            <p:cNvSpPr txBox="1"/>
            <p:nvPr/>
          </p:nvSpPr>
          <p:spPr>
            <a:xfrm>
              <a:off x="1245288" y="4331266"/>
              <a:ext cx="173574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0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FTIR</a:t>
              </a:r>
            </a:p>
            <a:p>
              <a:pPr algn="r"/>
              <a:r>
                <a:rPr lang="en-US" sz="20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(Internal)</a:t>
              </a:r>
              <a:endParaRPr 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466768" y="299915"/>
              <a:ext cx="250649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Master trigger</a:t>
              </a:r>
            </a:p>
            <a:p>
              <a:pPr algn="r"/>
              <a:r>
                <a:rPr lang="en-US" sz="2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(1kHz)</a:t>
              </a:r>
              <a:endParaRPr 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459" name="Group 458"/>
            <p:cNvGrpSpPr/>
            <p:nvPr/>
          </p:nvGrpSpPr>
          <p:grpSpPr>
            <a:xfrm>
              <a:off x="2722323" y="614968"/>
              <a:ext cx="8926018" cy="374044"/>
              <a:chOff x="3579573" y="640368"/>
              <a:chExt cx="8926018" cy="374044"/>
            </a:xfrm>
          </p:grpSpPr>
          <p:cxnSp>
            <p:nvCxnSpPr>
              <p:cNvPr id="7" name="Straight Connector 6"/>
              <p:cNvCxnSpPr/>
              <p:nvPr/>
            </p:nvCxnSpPr>
            <p:spPr>
              <a:xfrm>
                <a:off x="3579573" y="1014412"/>
                <a:ext cx="27432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 flipV="1">
                <a:off x="3851029" y="641469"/>
                <a:ext cx="0" cy="36576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>
                <a:off x="3851029" y="640368"/>
                <a:ext cx="18288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 flipV="1">
                <a:off x="4036841" y="641469"/>
                <a:ext cx="0" cy="36576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37" name="Group 436"/>
              <p:cNvGrpSpPr/>
              <p:nvPr/>
            </p:nvGrpSpPr>
            <p:grpSpPr>
              <a:xfrm>
                <a:off x="4033908" y="643299"/>
                <a:ext cx="1926982" cy="371113"/>
                <a:chOff x="4033908" y="643299"/>
                <a:chExt cx="1926982" cy="371113"/>
              </a:xfrm>
            </p:grpSpPr>
            <p:cxnSp>
              <p:nvCxnSpPr>
                <p:cNvPr id="16" name="Straight Connector 15"/>
                <p:cNvCxnSpPr/>
                <p:nvPr/>
              </p:nvCxnSpPr>
              <p:spPr>
                <a:xfrm>
                  <a:off x="4033908" y="1014412"/>
                  <a:ext cx="173736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0" name="Group 19"/>
                <p:cNvGrpSpPr/>
                <p:nvPr/>
              </p:nvGrpSpPr>
              <p:grpSpPr>
                <a:xfrm>
                  <a:off x="5775078" y="643299"/>
                  <a:ext cx="185812" cy="366861"/>
                  <a:chOff x="1433145" y="973743"/>
                  <a:chExt cx="185812" cy="366861"/>
                </a:xfrm>
              </p:grpSpPr>
              <p:cxnSp>
                <p:nvCxnSpPr>
                  <p:cNvPr id="21" name="Straight Connector 20"/>
                  <p:cNvCxnSpPr/>
                  <p:nvPr/>
                </p:nvCxnSpPr>
                <p:spPr>
                  <a:xfrm flipV="1">
                    <a:off x="1433145" y="974844"/>
                    <a:ext cx="0" cy="36576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Straight Connector 21"/>
                  <p:cNvCxnSpPr/>
                  <p:nvPr/>
                </p:nvCxnSpPr>
                <p:spPr>
                  <a:xfrm>
                    <a:off x="1433145" y="973743"/>
                    <a:ext cx="182880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" name="Straight Connector 22"/>
                  <p:cNvCxnSpPr/>
                  <p:nvPr/>
                </p:nvCxnSpPr>
                <p:spPr>
                  <a:xfrm flipV="1">
                    <a:off x="1618957" y="974844"/>
                    <a:ext cx="0" cy="36576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438" name="Group 437"/>
              <p:cNvGrpSpPr/>
              <p:nvPr/>
            </p:nvGrpSpPr>
            <p:grpSpPr>
              <a:xfrm>
                <a:off x="5948433" y="643299"/>
                <a:ext cx="1926982" cy="371113"/>
                <a:chOff x="4033908" y="643299"/>
                <a:chExt cx="1926982" cy="371113"/>
              </a:xfrm>
            </p:grpSpPr>
            <p:cxnSp>
              <p:nvCxnSpPr>
                <p:cNvPr id="439" name="Straight Connector 438"/>
                <p:cNvCxnSpPr/>
                <p:nvPr/>
              </p:nvCxnSpPr>
              <p:spPr>
                <a:xfrm>
                  <a:off x="4033908" y="1014412"/>
                  <a:ext cx="173736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440" name="Group 439"/>
                <p:cNvGrpSpPr/>
                <p:nvPr/>
              </p:nvGrpSpPr>
              <p:grpSpPr>
                <a:xfrm>
                  <a:off x="5775078" y="643299"/>
                  <a:ext cx="185812" cy="366861"/>
                  <a:chOff x="1433145" y="973743"/>
                  <a:chExt cx="185812" cy="366861"/>
                </a:xfrm>
              </p:grpSpPr>
              <p:cxnSp>
                <p:nvCxnSpPr>
                  <p:cNvPr id="441" name="Straight Connector 440"/>
                  <p:cNvCxnSpPr/>
                  <p:nvPr/>
                </p:nvCxnSpPr>
                <p:spPr>
                  <a:xfrm flipV="1">
                    <a:off x="1433145" y="974844"/>
                    <a:ext cx="0" cy="36576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2" name="Straight Connector 441"/>
                  <p:cNvCxnSpPr/>
                  <p:nvPr/>
                </p:nvCxnSpPr>
                <p:spPr>
                  <a:xfrm>
                    <a:off x="1433145" y="973743"/>
                    <a:ext cx="182880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3" name="Straight Connector 442"/>
                  <p:cNvCxnSpPr/>
                  <p:nvPr/>
                </p:nvCxnSpPr>
                <p:spPr>
                  <a:xfrm flipV="1">
                    <a:off x="1618957" y="974844"/>
                    <a:ext cx="0" cy="36576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444" name="Group 443"/>
              <p:cNvGrpSpPr/>
              <p:nvPr/>
            </p:nvGrpSpPr>
            <p:grpSpPr>
              <a:xfrm>
                <a:off x="7872483" y="643299"/>
                <a:ext cx="1926982" cy="371113"/>
                <a:chOff x="4033908" y="643299"/>
                <a:chExt cx="1926982" cy="371113"/>
              </a:xfrm>
            </p:grpSpPr>
            <p:cxnSp>
              <p:nvCxnSpPr>
                <p:cNvPr id="445" name="Straight Connector 444"/>
                <p:cNvCxnSpPr/>
                <p:nvPr/>
              </p:nvCxnSpPr>
              <p:spPr>
                <a:xfrm>
                  <a:off x="4033908" y="1014412"/>
                  <a:ext cx="173736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446" name="Group 445"/>
                <p:cNvGrpSpPr/>
                <p:nvPr/>
              </p:nvGrpSpPr>
              <p:grpSpPr>
                <a:xfrm>
                  <a:off x="5775078" y="643299"/>
                  <a:ext cx="185812" cy="366861"/>
                  <a:chOff x="1433145" y="973743"/>
                  <a:chExt cx="185812" cy="366861"/>
                </a:xfrm>
              </p:grpSpPr>
              <p:cxnSp>
                <p:nvCxnSpPr>
                  <p:cNvPr id="447" name="Straight Connector 446"/>
                  <p:cNvCxnSpPr/>
                  <p:nvPr/>
                </p:nvCxnSpPr>
                <p:spPr>
                  <a:xfrm flipV="1">
                    <a:off x="1433145" y="974844"/>
                    <a:ext cx="0" cy="36576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8" name="Straight Connector 447"/>
                  <p:cNvCxnSpPr/>
                  <p:nvPr/>
                </p:nvCxnSpPr>
                <p:spPr>
                  <a:xfrm>
                    <a:off x="1433145" y="973743"/>
                    <a:ext cx="182880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9" name="Straight Connector 448"/>
                  <p:cNvCxnSpPr/>
                  <p:nvPr/>
                </p:nvCxnSpPr>
                <p:spPr>
                  <a:xfrm flipV="1">
                    <a:off x="1618957" y="974844"/>
                    <a:ext cx="0" cy="36576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450" name="Group 449"/>
              <p:cNvGrpSpPr/>
              <p:nvPr/>
            </p:nvGrpSpPr>
            <p:grpSpPr>
              <a:xfrm>
                <a:off x="9806058" y="643299"/>
                <a:ext cx="1926982" cy="371113"/>
                <a:chOff x="4033908" y="643299"/>
                <a:chExt cx="1926982" cy="371113"/>
              </a:xfrm>
            </p:grpSpPr>
            <p:cxnSp>
              <p:nvCxnSpPr>
                <p:cNvPr id="451" name="Straight Connector 450"/>
                <p:cNvCxnSpPr/>
                <p:nvPr/>
              </p:nvCxnSpPr>
              <p:spPr>
                <a:xfrm>
                  <a:off x="4033908" y="1014412"/>
                  <a:ext cx="173736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452" name="Group 451"/>
                <p:cNvGrpSpPr/>
                <p:nvPr/>
              </p:nvGrpSpPr>
              <p:grpSpPr>
                <a:xfrm>
                  <a:off x="5775078" y="643299"/>
                  <a:ext cx="185812" cy="366861"/>
                  <a:chOff x="1433145" y="973743"/>
                  <a:chExt cx="185812" cy="366861"/>
                </a:xfrm>
              </p:grpSpPr>
              <p:cxnSp>
                <p:nvCxnSpPr>
                  <p:cNvPr id="453" name="Straight Connector 452"/>
                  <p:cNvCxnSpPr/>
                  <p:nvPr/>
                </p:nvCxnSpPr>
                <p:spPr>
                  <a:xfrm flipV="1">
                    <a:off x="1433145" y="974844"/>
                    <a:ext cx="0" cy="36576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4" name="Straight Connector 453"/>
                  <p:cNvCxnSpPr/>
                  <p:nvPr/>
                </p:nvCxnSpPr>
                <p:spPr>
                  <a:xfrm>
                    <a:off x="1433145" y="973743"/>
                    <a:ext cx="182880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5" name="Straight Connector 454"/>
                  <p:cNvCxnSpPr/>
                  <p:nvPr/>
                </p:nvCxnSpPr>
                <p:spPr>
                  <a:xfrm flipV="1">
                    <a:off x="1618957" y="974844"/>
                    <a:ext cx="0" cy="36576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458" name="Straight Connector 457"/>
              <p:cNvCxnSpPr/>
              <p:nvPr/>
            </p:nvCxnSpPr>
            <p:spPr>
              <a:xfrm>
                <a:off x="11730108" y="1007229"/>
                <a:ext cx="775483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13" name="Straight Connector 612"/>
            <p:cNvCxnSpPr/>
            <p:nvPr/>
          </p:nvCxnSpPr>
          <p:spPr>
            <a:xfrm>
              <a:off x="2699370" y="5032253"/>
              <a:ext cx="27432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4" name="Straight Connector 613"/>
            <p:cNvCxnSpPr/>
            <p:nvPr/>
          </p:nvCxnSpPr>
          <p:spPr>
            <a:xfrm flipV="1">
              <a:off x="2967651" y="4672010"/>
              <a:ext cx="0" cy="3657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5" name="Straight Connector 614"/>
            <p:cNvCxnSpPr/>
            <p:nvPr/>
          </p:nvCxnSpPr>
          <p:spPr>
            <a:xfrm>
              <a:off x="2961002" y="4682029"/>
              <a:ext cx="867234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7" name="Straight Connector 616"/>
            <p:cNvCxnSpPr/>
            <p:nvPr/>
          </p:nvCxnSpPr>
          <p:spPr>
            <a:xfrm>
              <a:off x="2989294" y="4498975"/>
              <a:ext cx="4025939" cy="0"/>
            </a:xfrm>
            <a:prstGeom prst="line">
              <a:avLst/>
            </a:prstGeom>
            <a:ln w="19050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1" name="Straight Connector 620"/>
            <p:cNvCxnSpPr/>
            <p:nvPr/>
          </p:nvCxnSpPr>
          <p:spPr>
            <a:xfrm>
              <a:off x="2989384" y="4498975"/>
              <a:ext cx="0" cy="733425"/>
            </a:xfrm>
            <a:prstGeom prst="line">
              <a:avLst/>
            </a:prstGeom>
            <a:ln w="285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24" name="Group 623"/>
            <p:cNvGrpSpPr/>
            <p:nvPr/>
          </p:nvGrpSpPr>
          <p:grpSpPr>
            <a:xfrm rot="16200000">
              <a:off x="2509621" y="3967379"/>
              <a:ext cx="957997" cy="490840"/>
              <a:chOff x="58521" y="5440579"/>
              <a:chExt cx="957997" cy="490840"/>
            </a:xfrm>
          </p:grpSpPr>
          <p:sp>
            <p:nvSpPr>
              <p:cNvPr id="622" name="TextBox 621"/>
              <p:cNvSpPr txBox="1"/>
              <p:nvPr/>
            </p:nvSpPr>
            <p:spPr>
              <a:xfrm rot="16200000">
                <a:off x="228600" y="5270500"/>
                <a:ext cx="490840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800" smtClean="0"/>
                  <a:t>~</a:t>
                </a:r>
                <a:endParaRPr lang="en-US" sz="4800"/>
              </a:p>
            </p:txBody>
          </p:sp>
          <p:sp>
            <p:nvSpPr>
              <p:cNvPr id="623" name="TextBox 622"/>
              <p:cNvSpPr txBox="1"/>
              <p:nvPr/>
            </p:nvSpPr>
            <p:spPr>
              <a:xfrm rot="16200000">
                <a:off x="355600" y="5270500"/>
                <a:ext cx="490840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800" dirty="0" smtClean="0"/>
                  <a:t>~</a:t>
                </a:r>
                <a:endParaRPr lang="en-US" sz="4800" dirty="0"/>
              </a:p>
            </p:txBody>
          </p:sp>
        </p:grpSp>
        <p:grpSp>
          <p:nvGrpSpPr>
            <p:cNvPr id="627" name="Group 626"/>
            <p:cNvGrpSpPr/>
            <p:nvPr/>
          </p:nvGrpSpPr>
          <p:grpSpPr>
            <a:xfrm rot="10800000">
              <a:off x="6713321" y="4246779"/>
              <a:ext cx="957997" cy="490840"/>
              <a:chOff x="58521" y="5440579"/>
              <a:chExt cx="957997" cy="490840"/>
            </a:xfrm>
          </p:grpSpPr>
          <p:sp>
            <p:nvSpPr>
              <p:cNvPr id="628" name="TextBox 627"/>
              <p:cNvSpPr txBox="1"/>
              <p:nvPr/>
            </p:nvSpPr>
            <p:spPr>
              <a:xfrm rot="16200000">
                <a:off x="228600" y="5270500"/>
                <a:ext cx="490840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800" smtClean="0"/>
                  <a:t>~</a:t>
                </a:r>
                <a:endParaRPr lang="en-US" sz="4800"/>
              </a:p>
            </p:txBody>
          </p:sp>
          <p:sp>
            <p:nvSpPr>
              <p:cNvPr id="629" name="TextBox 628"/>
              <p:cNvSpPr txBox="1"/>
              <p:nvPr/>
            </p:nvSpPr>
            <p:spPr>
              <a:xfrm rot="16200000">
                <a:off x="355600" y="5270500"/>
                <a:ext cx="490840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800" dirty="0" smtClean="0"/>
                  <a:t>~</a:t>
                </a:r>
                <a:endParaRPr lang="en-US" sz="4800" dirty="0"/>
              </a:p>
            </p:txBody>
          </p:sp>
        </p:grpSp>
        <p:cxnSp>
          <p:nvCxnSpPr>
            <p:cNvPr id="631" name="Straight Connector 630"/>
            <p:cNvCxnSpPr>
              <a:stCxn id="629" idx="0"/>
            </p:cNvCxnSpPr>
            <p:nvPr/>
          </p:nvCxnSpPr>
          <p:spPr>
            <a:xfrm>
              <a:off x="7544318" y="4492200"/>
              <a:ext cx="4058749" cy="6775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4" name="TextBox 633"/>
            <p:cNvSpPr txBox="1"/>
            <p:nvPr/>
          </p:nvSpPr>
          <p:spPr>
            <a:xfrm>
              <a:off x="5642644" y="4163181"/>
              <a:ext cx="6206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15 s</a:t>
              </a:r>
              <a:endParaRPr lang="en-US" baseline="-25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36" name="Group 635"/>
            <p:cNvGrpSpPr/>
            <p:nvPr/>
          </p:nvGrpSpPr>
          <p:grpSpPr>
            <a:xfrm rot="16200000">
              <a:off x="2522321" y="5046879"/>
              <a:ext cx="957997" cy="490840"/>
              <a:chOff x="58521" y="5440579"/>
              <a:chExt cx="957997" cy="490840"/>
            </a:xfrm>
          </p:grpSpPr>
          <p:sp>
            <p:nvSpPr>
              <p:cNvPr id="637" name="TextBox 636"/>
              <p:cNvSpPr txBox="1"/>
              <p:nvPr/>
            </p:nvSpPr>
            <p:spPr>
              <a:xfrm rot="16200000">
                <a:off x="228600" y="5270500"/>
                <a:ext cx="490840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800" smtClean="0"/>
                  <a:t>~</a:t>
                </a:r>
                <a:endParaRPr lang="en-US" sz="4800"/>
              </a:p>
            </p:txBody>
          </p:sp>
          <p:sp>
            <p:nvSpPr>
              <p:cNvPr id="638" name="TextBox 637"/>
              <p:cNvSpPr txBox="1"/>
              <p:nvPr/>
            </p:nvSpPr>
            <p:spPr>
              <a:xfrm rot="16200000">
                <a:off x="355600" y="5270500"/>
                <a:ext cx="490840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800" dirty="0" smtClean="0"/>
                  <a:t>~</a:t>
                </a:r>
                <a:endParaRPr lang="en-US" sz="4800" dirty="0"/>
              </a:p>
            </p:txBody>
          </p:sp>
        </p:grpSp>
        <p:cxnSp>
          <p:nvCxnSpPr>
            <p:cNvPr id="642" name="Straight Connector 641"/>
            <p:cNvCxnSpPr/>
            <p:nvPr/>
          </p:nvCxnSpPr>
          <p:spPr>
            <a:xfrm>
              <a:off x="2976684" y="5559425"/>
              <a:ext cx="0" cy="1263518"/>
            </a:xfrm>
            <a:prstGeom prst="line">
              <a:avLst/>
            </a:prstGeom>
            <a:ln w="285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1" name="TextBox 240"/>
            <p:cNvSpPr txBox="1"/>
            <p:nvPr/>
          </p:nvSpPr>
          <p:spPr>
            <a:xfrm>
              <a:off x="111268" y="1029963"/>
              <a:ext cx="290684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000" dirty="0" smtClean="0">
                  <a:solidFill>
                    <a:srgbClr val="8E410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</a:t>
              </a:r>
              <a:r>
                <a:rPr lang="en-US" sz="2000" baseline="-25000" dirty="0" smtClean="0">
                  <a:solidFill>
                    <a:srgbClr val="8E410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r>
                <a:rPr lang="en-US" sz="2000" dirty="0" smtClean="0">
                  <a:solidFill>
                    <a:srgbClr val="8E410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laser</a:t>
              </a:r>
            </a:p>
            <a:p>
              <a:pPr algn="r"/>
              <a:r>
                <a:rPr lang="en-US" sz="2000" dirty="0" smtClean="0">
                  <a:solidFill>
                    <a:srgbClr val="8E410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(1kHz, 5V, TTL, 50</a:t>
              </a:r>
              <a:r>
                <a:rPr lang="el-GR" sz="2000" dirty="0" smtClean="0">
                  <a:solidFill>
                    <a:srgbClr val="8E410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Ω</a:t>
              </a:r>
              <a:r>
                <a:rPr lang="en-US" sz="2000" dirty="0" smtClean="0">
                  <a:solidFill>
                    <a:srgbClr val="8E410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en-US" sz="2000" dirty="0">
                <a:solidFill>
                  <a:srgbClr val="8E410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81" name="Straight Connector 380"/>
            <p:cNvCxnSpPr/>
            <p:nvPr/>
          </p:nvCxnSpPr>
          <p:spPr>
            <a:xfrm>
              <a:off x="2977661" y="1267801"/>
              <a:ext cx="1828800" cy="0"/>
            </a:xfrm>
            <a:prstGeom prst="line">
              <a:avLst/>
            </a:prstGeom>
            <a:ln w="19050">
              <a:solidFill>
                <a:schemeClr val="tx1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2" name="TextBox 381"/>
            <p:cNvSpPr txBox="1"/>
            <p:nvPr/>
          </p:nvSpPr>
          <p:spPr>
            <a:xfrm>
              <a:off x="3493483" y="927101"/>
              <a:ext cx="88197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Arial" panose="020B0604020202020204" pitchFamily="34" charset="0"/>
                  <a:cs typeface="Arial" panose="020B0604020202020204" pitchFamily="34" charset="0"/>
                </a:rPr>
                <a:t>800 </a:t>
              </a:r>
              <a:r>
                <a:rPr lang="el-GR" dirty="0" smtClean="0">
                  <a:latin typeface="Arial" panose="020B0604020202020204" pitchFamily="34" charset="0"/>
                  <a:cs typeface="Arial" panose="020B0604020202020204" pitchFamily="34" charset="0"/>
                </a:rPr>
                <a:t>μ</a:t>
              </a:r>
              <a:r>
                <a:rPr lang="en-US" dirty="0" smtClean="0">
                  <a:latin typeface="Arial" panose="020B0604020202020204" pitchFamily="34" charset="0"/>
                  <a:cs typeface="Arial" panose="020B0604020202020204" pitchFamily="34" charset="0"/>
                </a:rPr>
                <a:t>s</a:t>
              </a:r>
              <a:endParaRPr lang="en-US" baseline="-25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63" name="Group 662"/>
            <p:cNvGrpSpPr/>
            <p:nvPr/>
          </p:nvGrpSpPr>
          <p:grpSpPr>
            <a:xfrm>
              <a:off x="2715729" y="1336309"/>
              <a:ext cx="8954446" cy="378216"/>
              <a:chOff x="1623529" y="1209309"/>
              <a:chExt cx="8954446" cy="378216"/>
            </a:xfrm>
          </p:grpSpPr>
          <p:cxnSp>
            <p:nvCxnSpPr>
              <p:cNvPr id="377" name="Straight Connector 376"/>
              <p:cNvCxnSpPr/>
              <p:nvPr/>
            </p:nvCxnSpPr>
            <p:spPr>
              <a:xfrm>
                <a:off x="1623529" y="1582252"/>
                <a:ext cx="27432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2" name="Straight Connector 401"/>
              <p:cNvCxnSpPr/>
              <p:nvPr/>
            </p:nvCxnSpPr>
            <p:spPr>
              <a:xfrm flipV="1">
                <a:off x="1894985" y="1209309"/>
                <a:ext cx="0" cy="36576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3" name="Straight Connector 402"/>
              <p:cNvCxnSpPr/>
              <p:nvPr/>
            </p:nvCxnSpPr>
            <p:spPr>
              <a:xfrm>
                <a:off x="1894985" y="1217733"/>
                <a:ext cx="1792224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6" name="Straight Connector 405"/>
              <p:cNvCxnSpPr/>
              <p:nvPr/>
            </p:nvCxnSpPr>
            <p:spPr>
              <a:xfrm flipV="1">
                <a:off x="3695209" y="1212240"/>
                <a:ext cx="0" cy="36576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7" name="Straight Connector 406"/>
              <p:cNvCxnSpPr/>
              <p:nvPr/>
            </p:nvCxnSpPr>
            <p:spPr>
              <a:xfrm>
                <a:off x="3690454" y="1582252"/>
                <a:ext cx="13716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8" name="Straight Connector 397"/>
              <p:cNvCxnSpPr/>
              <p:nvPr/>
            </p:nvCxnSpPr>
            <p:spPr>
              <a:xfrm flipV="1">
                <a:off x="3819034" y="1212240"/>
                <a:ext cx="0" cy="36576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2" name="Straight Connector 491"/>
              <p:cNvCxnSpPr/>
              <p:nvPr/>
            </p:nvCxnSpPr>
            <p:spPr>
              <a:xfrm>
                <a:off x="3819035" y="1217733"/>
                <a:ext cx="1792224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3" name="Straight Connector 492"/>
              <p:cNvCxnSpPr/>
              <p:nvPr/>
            </p:nvCxnSpPr>
            <p:spPr>
              <a:xfrm flipV="1">
                <a:off x="5619259" y="1212240"/>
                <a:ext cx="0" cy="36576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4" name="Straight Connector 493"/>
              <p:cNvCxnSpPr/>
              <p:nvPr/>
            </p:nvCxnSpPr>
            <p:spPr>
              <a:xfrm>
                <a:off x="5614504" y="1582252"/>
                <a:ext cx="13716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8" name="Straight Connector 497"/>
              <p:cNvCxnSpPr/>
              <p:nvPr/>
            </p:nvCxnSpPr>
            <p:spPr>
              <a:xfrm flipV="1">
                <a:off x="5733559" y="1212240"/>
                <a:ext cx="0" cy="36576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9" name="Straight Connector 498"/>
              <p:cNvCxnSpPr/>
              <p:nvPr/>
            </p:nvCxnSpPr>
            <p:spPr>
              <a:xfrm>
                <a:off x="5733560" y="1217733"/>
                <a:ext cx="1792224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0" name="Straight Connector 499"/>
              <p:cNvCxnSpPr/>
              <p:nvPr/>
            </p:nvCxnSpPr>
            <p:spPr>
              <a:xfrm flipV="1">
                <a:off x="7533784" y="1212240"/>
                <a:ext cx="0" cy="36576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1" name="Straight Connector 500"/>
              <p:cNvCxnSpPr/>
              <p:nvPr/>
            </p:nvCxnSpPr>
            <p:spPr>
              <a:xfrm>
                <a:off x="7529029" y="1582252"/>
                <a:ext cx="13716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2" name="Straight Connector 501"/>
              <p:cNvCxnSpPr/>
              <p:nvPr/>
            </p:nvCxnSpPr>
            <p:spPr>
              <a:xfrm flipV="1">
                <a:off x="7648084" y="1212240"/>
                <a:ext cx="0" cy="36576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3" name="Straight Connector 502"/>
              <p:cNvCxnSpPr/>
              <p:nvPr/>
            </p:nvCxnSpPr>
            <p:spPr>
              <a:xfrm>
                <a:off x="7648085" y="1217733"/>
                <a:ext cx="1792224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4" name="Straight Connector 503"/>
              <p:cNvCxnSpPr/>
              <p:nvPr/>
            </p:nvCxnSpPr>
            <p:spPr>
              <a:xfrm flipV="1">
                <a:off x="9448309" y="1212240"/>
                <a:ext cx="0" cy="36576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5" name="Straight Connector 504"/>
              <p:cNvCxnSpPr/>
              <p:nvPr/>
            </p:nvCxnSpPr>
            <p:spPr>
              <a:xfrm>
                <a:off x="9443554" y="1582252"/>
                <a:ext cx="13716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6" name="Straight Connector 505"/>
              <p:cNvCxnSpPr/>
              <p:nvPr/>
            </p:nvCxnSpPr>
            <p:spPr>
              <a:xfrm flipV="1">
                <a:off x="9572134" y="1221765"/>
                <a:ext cx="0" cy="36576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7" name="Straight Connector 506"/>
              <p:cNvCxnSpPr/>
              <p:nvPr/>
            </p:nvCxnSpPr>
            <p:spPr>
              <a:xfrm>
                <a:off x="9572135" y="1227258"/>
                <a:ext cx="100584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51" name="TextBox 550"/>
            <p:cNvSpPr txBox="1"/>
            <p:nvPr/>
          </p:nvSpPr>
          <p:spPr>
            <a:xfrm>
              <a:off x="3522791" y="1649535"/>
              <a:ext cx="88197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Arial" panose="020B0604020202020204" pitchFamily="34" charset="0"/>
                  <a:cs typeface="Arial" panose="020B0604020202020204" pitchFamily="34" charset="0"/>
                </a:rPr>
                <a:t>990 </a:t>
              </a:r>
              <a:r>
                <a:rPr lang="el-GR" dirty="0" smtClean="0">
                  <a:latin typeface="Arial" panose="020B0604020202020204" pitchFamily="34" charset="0"/>
                  <a:cs typeface="Arial" panose="020B0604020202020204" pitchFamily="34" charset="0"/>
                </a:rPr>
                <a:t>μ</a:t>
              </a:r>
              <a:r>
                <a:rPr lang="en-US" dirty="0" smtClean="0">
                  <a:latin typeface="Arial" panose="020B0604020202020204" pitchFamily="34" charset="0"/>
                  <a:cs typeface="Arial" panose="020B0604020202020204" pitchFamily="34" charset="0"/>
                </a:rPr>
                <a:t>s</a:t>
              </a:r>
              <a:endParaRPr lang="en-US" baseline="-25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8" name="TextBox 177"/>
            <p:cNvSpPr txBox="1"/>
            <p:nvPr/>
          </p:nvSpPr>
          <p:spPr>
            <a:xfrm>
              <a:off x="-166834" y="1740244"/>
              <a:ext cx="316853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000" dirty="0" smtClean="0">
                  <a:solidFill>
                    <a:srgbClr val="D6009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Optical camera</a:t>
              </a:r>
            </a:p>
            <a:p>
              <a:pPr algn="r"/>
              <a:r>
                <a:rPr lang="en-US" sz="2000" dirty="0" smtClean="0">
                  <a:solidFill>
                    <a:srgbClr val="D6009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(1kHz, 5V, TTL, 50</a:t>
              </a:r>
              <a:r>
                <a:rPr lang="el-GR" sz="2000" dirty="0" smtClean="0">
                  <a:solidFill>
                    <a:srgbClr val="D6009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Ω</a:t>
              </a:r>
              <a:r>
                <a:rPr lang="en-US" sz="2000" dirty="0" smtClean="0">
                  <a:solidFill>
                    <a:srgbClr val="D6009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en-US" sz="2000" dirty="0">
                <a:solidFill>
                  <a:srgbClr val="D60093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47" name="Straight Connector 546"/>
            <p:cNvCxnSpPr/>
            <p:nvPr/>
          </p:nvCxnSpPr>
          <p:spPr>
            <a:xfrm>
              <a:off x="2715729" y="2423627"/>
              <a:ext cx="27432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8" name="Straight Connector 547"/>
            <p:cNvCxnSpPr/>
            <p:nvPr/>
          </p:nvCxnSpPr>
          <p:spPr>
            <a:xfrm flipV="1">
              <a:off x="2987185" y="2050684"/>
              <a:ext cx="0" cy="3657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9" name="Straight Connector 548"/>
            <p:cNvCxnSpPr/>
            <p:nvPr/>
          </p:nvCxnSpPr>
          <p:spPr>
            <a:xfrm>
              <a:off x="2991948" y="2059108"/>
              <a:ext cx="187452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0" name="Straight Connector 549"/>
            <p:cNvCxnSpPr/>
            <p:nvPr/>
          </p:nvCxnSpPr>
          <p:spPr>
            <a:xfrm>
              <a:off x="2977661" y="1982176"/>
              <a:ext cx="1828800" cy="0"/>
            </a:xfrm>
            <a:prstGeom prst="line">
              <a:avLst/>
            </a:prstGeom>
            <a:ln w="19050">
              <a:solidFill>
                <a:schemeClr val="tx1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2" name="Straight Connector 551"/>
            <p:cNvCxnSpPr/>
            <p:nvPr/>
          </p:nvCxnSpPr>
          <p:spPr>
            <a:xfrm flipV="1">
              <a:off x="4863609" y="2053615"/>
              <a:ext cx="0" cy="3657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3" name="Straight Connector 552"/>
            <p:cNvCxnSpPr/>
            <p:nvPr/>
          </p:nvCxnSpPr>
          <p:spPr>
            <a:xfrm>
              <a:off x="4854096" y="2423627"/>
              <a:ext cx="6400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4" name="Straight Connector 553"/>
            <p:cNvCxnSpPr/>
            <p:nvPr/>
          </p:nvCxnSpPr>
          <p:spPr>
            <a:xfrm flipV="1">
              <a:off x="4911234" y="2058378"/>
              <a:ext cx="0" cy="3657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8" name="Straight Connector 567"/>
            <p:cNvCxnSpPr/>
            <p:nvPr/>
          </p:nvCxnSpPr>
          <p:spPr>
            <a:xfrm>
              <a:off x="4901711" y="2059101"/>
              <a:ext cx="187452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9" name="Straight Connector 568"/>
            <p:cNvCxnSpPr/>
            <p:nvPr/>
          </p:nvCxnSpPr>
          <p:spPr>
            <a:xfrm flipV="1">
              <a:off x="6773372" y="2053608"/>
              <a:ext cx="0" cy="3657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0" name="Straight Connector 569"/>
            <p:cNvCxnSpPr/>
            <p:nvPr/>
          </p:nvCxnSpPr>
          <p:spPr>
            <a:xfrm>
              <a:off x="6763859" y="2423620"/>
              <a:ext cx="6400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1" name="Straight Connector 570"/>
            <p:cNvCxnSpPr/>
            <p:nvPr/>
          </p:nvCxnSpPr>
          <p:spPr>
            <a:xfrm flipV="1">
              <a:off x="6820997" y="2058371"/>
              <a:ext cx="0" cy="3657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2" name="Straight Connector 571"/>
            <p:cNvCxnSpPr/>
            <p:nvPr/>
          </p:nvCxnSpPr>
          <p:spPr>
            <a:xfrm>
              <a:off x="6811498" y="2059104"/>
              <a:ext cx="187452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3" name="Straight Connector 572"/>
            <p:cNvCxnSpPr/>
            <p:nvPr/>
          </p:nvCxnSpPr>
          <p:spPr>
            <a:xfrm flipV="1">
              <a:off x="8683159" y="2053611"/>
              <a:ext cx="0" cy="3657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4" name="Straight Connector 573"/>
            <p:cNvCxnSpPr/>
            <p:nvPr/>
          </p:nvCxnSpPr>
          <p:spPr>
            <a:xfrm>
              <a:off x="8673646" y="2423623"/>
              <a:ext cx="6400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5" name="Straight Connector 574"/>
            <p:cNvCxnSpPr/>
            <p:nvPr/>
          </p:nvCxnSpPr>
          <p:spPr>
            <a:xfrm flipV="1">
              <a:off x="8730784" y="2058374"/>
              <a:ext cx="0" cy="3657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6" name="Straight Connector 575"/>
            <p:cNvCxnSpPr/>
            <p:nvPr/>
          </p:nvCxnSpPr>
          <p:spPr>
            <a:xfrm>
              <a:off x="8722188" y="2059108"/>
              <a:ext cx="187452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7" name="Straight Connector 576"/>
            <p:cNvCxnSpPr/>
            <p:nvPr/>
          </p:nvCxnSpPr>
          <p:spPr>
            <a:xfrm flipV="1">
              <a:off x="10593849" y="2053615"/>
              <a:ext cx="0" cy="3657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8" name="Straight Connector 577"/>
            <p:cNvCxnSpPr/>
            <p:nvPr/>
          </p:nvCxnSpPr>
          <p:spPr>
            <a:xfrm>
              <a:off x="10584336" y="2423627"/>
              <a:ext cx="6400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9" name="Straight Connector 578"/>
            <p:cNvCxnSpPr/>
            <p:nvPr/>
          </p:nvCxnSpPr>
          <p:spPr>
            <a:xfrm flipV="1">
              <a:off x="10641474" y="2058378"/>
              <a:ext cx="0" cy="3657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0" name="Straight Connector 579"/>
            <p:cNvCxnSpPr/>
            <p:nvPr/>
          </p:nvCxnSpPr>
          <p:spPr>
            <a:xfrm>
              <a:off x="10633855" y="2059108"/>
              <a:ext cx="100584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5" name="TextBox 184"/>
            <p:cNvSpPr txBox="1"/>
            <p:nvPr/>
          </p:nvSpPr>
          <p:spPr>
            <a:xfrm>
              <a:off x="-257175" y="2458573"/>
              <a:ext cx="32465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000" dirty="0" smtClean="0">
                  <a:solidFill>
                    <a:srgbClr val="D6009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Infrared camera</a:t>
              </a:r>
            </a:p>
            <a:p>
              <a:pPr algn="r"/>
              <a:r>
                <a:rPr lang="en-US" sz="2000" dirty="0" smtClean="0">
                  <a:solidFill>
                    <a:srgbClr val="D6009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(0.25kHz, 5V, TTL, 50</a:t>
              </a:r>
              <a:r>
                <a:rPr lang="el-GR" sz="2000" dirty="0" smtClean="0">
                  <a:solidFill>
                    <a:srgbClr val="D6009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Ω</a:t>
              </a:r>
              <a:r>
                <a:rPr lang="en-US" sz="2000" dirty="0" smtClean="0">
                  <a:solidFill>
                    <a:srgbClr val="D6009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en-US" sz="2000" dirty="0">
                <a:solidFill>
                  <a:srgbClr val="D60093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85" name="Straight Connector 584"/>
            <p:cNvCxnSpPr/>
            <p:nvPr/>
          </p:nvCxnSpPr>
          <p:spPr>
            <a:xfrm>
              <a:off x="2708109" y="3139907"/>
              <a:ext cx="27432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6" name="Straight Connector 585"/>
            <p:cNvCxnSpPr/>
            <p:nvPr/>
          </p:nvCxnSpPr>
          <p:spPr>
            <a:xfrm flipV="1">
              <a:off x="2979565" y="2766964"/>
              <a:ext cx="0" cy="3657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7" name="Straight Connector 586"/>
            <p:cNvCxnSpPr/>
            <p:nvPr/>
          </p:nvCxnSpPr>
          <p:spPr>
            <a:xfrm>
              <a:off x="2984328" y="2775388"/>
              <a:ext cx="187452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8" name="Straight Connector 587"/>
            <p:cNvCxnSpPr/>
            <p:nvPr/>
          </p:nvCxnSpPr>
          <p:spPr>
            <a:xfrm>
              <a:off x="2970041" y="2698456"/>
              <a:ext cx="1828800" cy="0"/>
            </a:xfrm>
            <a:prstGeom prst="line">
              <a:avLst/>
            </a:prstGeom>
            <a:ln w="19050">
              <a:solidFill>
                <a:schemeClr val="tx1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9" name="Straight Connector 588"/>
            <p:cNvCxnSpPr/>
            <p:nvPr/>
          </p:nvCxnSpPr>
          <p:spPr>
            <a:xfrm flipV="1">
              <a:off x="4855989" y="2769895"/>
              <a:ext cx="0" cy="3657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0" name="Straight Connector 589"/>
            <p:cNvCxnSpPr/>
            <p:nvPr/>
          </p:nvCxnSpPr>
          <p:spPr>
            <a:xfrm>
              <a:off x="4846476" y="3139907"/>
              <a:ext cx="579499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7" name="Straight Connector 606"/>
            <p:cNvCxnSpPr/>
            <p:nvPr/>
          </p:nvCxnSpPr>
          <p:spPr>
            <a:xfrm flipV="1">
              <a:off x="10644257" y="2781620"/>
              <a:ext cx="0" cy="3657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8" name="Straight Connector 607"/>
            <p:cNvCxnSpPr/>
            <p:nvPr/>
          </p:nvCxnSpPr>
          <p:spPr>
            <a:xfrm>
              <a:off x="10645577" y="2791799"/>
              <a:ext cx="100584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9" name="TextBox 608"/>
            <p:cNvSpPr txBox="1"/>
            <p:nvPr/>
          </p:nvSpPr>
          <p:spPr>
            <a:xfrm>
              <a:off x="3486891" y="2355852"/>
              <a:ext cx="88197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Arial" panose="020B0604020202020204" pitchFamily="34" charset="0"/>
                  <a:cs typeface="Arial" panose="020B0604020202020204" pitchFamily="34" charset="0"/>
                </a:rPr>
                <a:t>990 </a:t>
              </a:r>
              <a:r>
                <a:rPr lang="el-GR" dirty="0" smtClean="0">
                  <a:latin typeface="Arial" panose="020B0604020202020204" pitchFamily="34" charset="0"/>
                  <a:cs typeface="Arial" panose="020B0604020202020204" pitchFamily="34" charset="0"/>
                </a:rPr>
                <a:t>μ</a:t>
              </a:r>
              <a:r>
                <a:rPr lang="en-US" dirty="0" smtClean="0">
                  <a:latin typeface="Arial" panose="020B0604020202020204" pitchFamily="34" charset="0"/>
                  <a:cs typeface="Arial" panose="020B0604020202020204" pitchFamily="34" charset="0"/>
                </a:rPr>
                <a:t>s</a:t>
              </a:r>
              <a:endParaRPr lang="en-US" baseline="-25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5" name="TextBox 364"/>
            <p:cNvSpPr txBox="1"/>
            <p:nvPr/>
          </p:nvSpPr>
          <p:spPr>
            <a:xfrm>
              <a:off x="-233485" y="3261012"/>
              <a:ext cx="323401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000" dirty="0" smtClean="0">
                  <a:solidFill>
                    <a:srgbClr val="7030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UV-Vis</a:t>
              </a:r>
            </a:p>
            <a:p>
              <a:pPr algn="r"/>
              <a:r>
                <a:rPr lang="en-US" sz="2000" dirty="0" smtClean="0">
                  <a:solidFill>
                    <a:srgbClr val="7030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(0.5KHz, 5V, TTL, 50</a:t>
              </a:r>
              <a:r>
                <a:rPr lang="el-GR" sz="2000" dirty="0" smtClean="0">
                  <a:solidFill>
                    <a:srgbClr val="7030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Ω</a:t>
              </a:r>
              <a:r>
                <a:rPr lang="en-US" sz="2000" dirty="0" smtClean="0">
                  <a:solidFill>
                    <a:srgbClr val="7030A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en-US" sz="20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67" name="Straight Connector 366"/>
            <p:cNvCxnSpPr/>
            <p:nvPr/>
          </p:nvCxnSpPr>
          <p:spPr>
            <a:xfrm>
              <a:off x="2721595" y="3952753"/>
              <a:ext cx="27432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8" name="Straight Connector 367"/>
            <p:cNvCxnSpPr/>
            <p:nvPr/>
          </p:nvCxnSpPr>
          <p:spPr>
            <a:xfrm flipV="1">
              <a:off x="2993051" y="3579810"/>
              <a:ext cx="0" cy="3657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0" name="Straight Connector 429"/>
            <p:cNvCxnSpPr/>
            <p:nvPr/>
          </p:nvCxnSpPr>
          <p:spPr>
            <a:xfrm>
              <a:off x="2992752" y="3564429"/>
              <a:ext cx="864694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2" name="Straight Connector 431"/>
            <p:cNvCxnSpPr/>
            <p:nvPr/>
          </p:nvCxnSpPr>
          <p:spPr>
            <a:xfrm flipV="1">
              <a:off x="6831626" y="3560760"/>
              <a:ext cx="0" cy="3657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4" name="Straight Connector 433"/>
            <p:cNvCxnSpPr/>
            <p:nvPr/>
          </p:nvCxnSpPr>
          <p:spPr>
            <a:xfrm>
              <a:off x="2996711" y="3496651"/>
              <a:ext cx="3838573" cy="0"/>
            </a:xfrm>
            <a:prstGeom prst="line">
              <a:avLst/>
            </a:prstGeom>
            <a:ln w="19050">
              <a:solidFill>
                <a:schemeClr val="tx1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2" name="Straight Connector 611"/>
            <p:cNvCxnSpPr/>
            <p:nvPr/>
          </p:nvCxnSpPr>
          <p:spPr>
            <a:xfrm flipV="1">
              <a:off x="10659794" y="3560760"/>
              <a:ext cx="0" cy="3657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1" name="TextBox 350"/>
            <p:cNvSpPr txBox="1"/>
            <p:nvPr/>
          </p:nvSpPr>
          <p:spPr>
            <a:xfrm>
              <a:off x="19971" y="5446128"/>
              <a:ext cx="298056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000" dirty="0" smtClean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Raman (YAG) Laser</a:t>
              </a:r>
            </a:p>
            <a:p>
              <a:pPr algn="r"/>
              <a:r>
                <a:rPr lang="en-US" sz="2000" dirty="0" smtClean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(1kHz, 5V, TTL, 50</a:t>
              </a:r>
              <a:r>
                <a:rPr lang="el-GR" sz="2000" dirty="0" smtClean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Ω</a:t>
              </a:r>
              <a:r>
                <a:rPr lang="en-US" sz="2000" dirty="0" smtClean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en-US" sz="2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58" name="Group 657"/>
            <p:cNvGrpSpPr/>
            <p:nvPr/>
          </p:nvGrpSpPr>
          <p:grpSpPr>
            <a:xfrm>
              <a:off x="2725540" y="5492018"/>
              <a:ext cx="8926018" cy="651511"/>
              <a:chOff x="1633340" y="5469793"/>
              <a:chExt cx="8926018" cy="651511"/>
            </a:xfrm>
          </p:grpSpPr>
          <p:cxnSp>
            <p:nvCxnSpPr>
              <p:cNvPr id="435" name="Straight Connector 434"/>
              <p:cNvCxnSpPr/>
              <p:nvPr/>
            </p:nvCxnSpPr>
            <p:spPr>
              <a:xfrm>
                <a:off x="1903043" y="5667618"/>
                <a:ext cx="2286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6" name="TextBox 435"/>
              <p:cNvSpPr txBox="1"/>
              <p:nvPr/>
            </p:nvSpPr>
            <p:spPr>
              <a:xfrm>
                <a:off x="2045924" y="5469793"/>
                <a:ext cx="7537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10 </a:t>
                </a:r>
                <a:r>
                  <a:rPr lang="el-GR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μ</a:t>
                </a:r>
                <a:r>
                  <a:rPr lang="en-US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s</a:t>
                </a:r>
                <a:endParaRPr lang="en-US" baseline="-25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511" name="Group 510"/>
              <p:cNvGrpSpPr/>
              <p:nvPr/>
            </p:nvGrpSpPr>
            <p:grpSpPr>
              <a:xfrm>
                <a:off x="1633340" y="5748361"/>
                <a:ext cx="8926018" cy="372943"/>
                <a:chOff x="3579573" y="641469"/>
                <a:chExt cx="8926018" cy="372943"/>
              </a:xfrm>
            </p:grpSpPr>
            <p:cxnSp>
              <p:nvCxnSpPr>
                <p:cNvPr id="512" name="Straight Connector 511"/>
                <p:cNvCxnSpPr/>
                <p:nvPr/>
              </p:nvCxnSpPr>
              <p:spPr>
                <a:xfrm>
                  <a:off x="3579573" y="1014412"/>
                  <a:ext cx="27432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3" name="Straight Connector 512"/>
                <p:cNvCxnSpPr/>
                <p:nvPr/>
              </p:nvCxnSpPr>
              <p:spPr>
                <a:xfrm flipV="1">
                  <a:off x="3851029" y="641469"/>
                  <a:ext cx="0" cy="36576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4" name="Straight Connector 513"/>
                <p:cNvCxnSpPr/>
                <p:nvPr/>
              </p:nvCxnSpPr>
              <p:spPr>
                <a:xfrm>
                  <a:off x="3851029" y="646718"/>
                  <a:ext cx="18288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5" name="Straight Connector 514"/>
                <p:cNvCxnSpPr/>
                <p:nvPr/>
              </p:nvCxnSpPr>
              <p:spPr>
                <a:xfrm flipV="1">
                  <a:off x="4036841" y="641469"/>
                  <a:ext cx="0" cy="36576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16" name="Group 515"/>
                <p:cNvGrpSpPr/>
                <p:nvPr/>
              </p:nvGrpSpPr>
              <p:grpSpPr>
                <a:xfrm>
                  <a:off x="4033908" y="644400"/>
                  <a:ext cx="1926982" cy="366837"/>
                  <a:chOff x="4033908" y="644400"/>
                  <a:chExt cx="1926982" cy="366837"/>
                </a:xfrm>
              </p:grpSpPr>
              <p:cxnSp>
                <p:nvCxnSpPr>
                  <p:cNvPr id="536" name="Straight Connector 535"/>
                  <p:cNvCxnSpPr/>
                  <p:nvPr/>
                </p:nvCxnSpPr>
                <p:spPr>
                  <a:xfrm>
                    <a:off x="4033908" y="1011237"/>
                    <a:ext cx="1737360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537" name="Group 536"/>
                  <p:cNvGrpSpPr/>
                  <p:nvPr/>
                </p:nvGrpSpPr>
                <p:grpSpPr>
                  <a:xfrm>
                    <a:off x="5775078" y="644400"/>
                    <a:ext cx="185812" cy="365760"/>
                    <a:chOff x="1433145" y="974844"/>
                    <a:chExt cx="185812" cy="365760"/>
                  </a:xfrm>
                </p:grpSpPr>
                <p:cxnSp>
                  <p:nvCxnSpPr>
                    <p:cNvPr id="538" name="Straight Connector 537"/>
                    <p:cNvCxnSpPr/>
                    <p:nvPr/>
                  </p:nvCxnSpPr>
                  <p:spPr>
                    <a:xfrm flipV="1">
                      <a:off x="1433145" y="974844"/>
                      <a:ext cx="0" cy="365760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39" name="Straight Connector 538"/>
                    <p:cNvCxnSpPr/>
                    <p:nvPr/>
                  </p:nvCxnSpPr>
                  <p:spPr>
                    <a:xfrm>
                      <a:off x="1433145" y="976918"/>
                      <a:ext cx="182880" cy="0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40" name="Straight Connector 539"/>
                    <p:cNvCxnSpPr/>
                    <p:nvPr/>
                  </p:nvCxnSpPr>
                  <p:spPr>
                    <a:xfrm flipV="1">
                      <a:off x="1618957" y="974844"/>
                      <a:ext cx="0" cy="365760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517" name="Group 516"/>
                <p:cNvGrpSpPr/>
                <p:nvPr/>
              </p:nvGrpSpPr>
              <p:grpSpPr>
                <a:xfrm>
                  <a:off x="5948433" y="643299"/>
                  <a:ext cx="1926982" cy="371113"/>
                  <a:chOff x="4033908" y="643299"/>
                  <a:chExt cx="1926982" cy="371113"/>
                </a:xfrm>
              </p:grpSpPr>
              <p:cxnSp>
                <p:nvCxnSpPr>
                  <p:cNvPr id="531" name="Straight Connector 530"/>
                  <p:cNvCxnSpPr/>
                  <p:nvPr/>
                </p:nvCxnSpPr>
                <p:spPr>
                  <a:xfrm>
                    <a:off x="4033908" y="1014412"/>
                    <a:ext cx="1737360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532" name="Group 531"/>
                  <p:cNvGrpSpPr/>
                  <p:nvPr/>
                </p:nvGrpSpPr>
                <p:grpSpPr>
                  <a:xfrm>
                    <a:off x="5775078" y="643299"/>
                    <a:ext cx="185812" cy="366861"/>
                    <a:chOff x="1433145" y="973743"/>
                    <a:chExt cx="185812" cy="366861"/>
                  </a:xfrm>
                </p:grpSpPr>
                <p:cxnSp>
                  <p:nvCxnSpPr>
                    <p:cNvPr id="533" name="Straight Connector 532"/>
                    <p:cNvCxnSpPr/>
                    <p:nvPr/>
                  </p:nvCxnSpPr>
                  <p:spPr>
                    <a:xfrm flipV="1">
                      <a:off x="1433145" y="974844"/>
                      <a:ext cx="0" cy="365760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34" name="Straight Connector 533"/>
                    <p:cNvCxnSpPr/>
                    <p:nvPr/>
                  </p:nvCxnSpPr>
                  <p:spPr>
                    <a:xfrm>
                      <a:off x="1433145" y="973743"/>
                      <a:ext cx="182880" cy="0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35" name="Straight Connector 534"/>
                    <p:cNvCxnSpPr/>
                    <p:nvPr/>
                  </p:nvCxnSpPr>
                  <p:spPr>
                    <a:xfrm flipV="1">
                      <a:off x="1618957" y="974844"/>
                      <a:ext cx="0" cy="365760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518" name="Group 517"/>
                <p:cNvGrpSpPr/>
                <p:nvPr/>
              </p:nvGrpSpPr>
              <p:grpSpPr>
                <a:xfrm>
                  <a:off x="7872483" y="643299"/>
                  <a:ext cx="1926982" cy="371113"/>
                  <a:chOff x="4033908" y="643299"/>
                  <a:chExt cx="1926982" cy="371113"/>
                </a:xfrm>
              </p:grpSpPr>
              <p:cxnSp>
                <p:nvCxnSpPr>
                  <p:cNvPr id="526" name="Straight Connector 525"/>
                  <p:cNvCxnSpPr/>
                  <p:nvPr/>
                </p:nvCxnSpPr>
                <p:spPr>
                  <a:xfrm>
                    <a:off x="4033908" y="1014412"/>
                    <a:ext cx="1737360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527" name="Group 526"/>
                  <p:cNvGrpSpPr/>
                  <p:nvPr/>
                </p:nvGrpSpPr>
                <p:grpSpPr>
                  <a:xfrm>
                    <a:off x="5775078" y="643299"/>
                    <a:ext cx="185812" cy="366861"/>
                    <a:chOff x="1433145" y="973743"/>
                    <a:chExt cx="185812" cy="366861"/>
                  </a:xfrm>
                </p:grpSpPr>
                <p:cxnSp>
                  <p:nvCxnSpPr>
                    <p:cNvPr id="528" name="Straight Connector 527"/>
                    <p:cNvCxnSpPr/>
                    <p:nvPr/>
                  </p:nvCxnSpPr>
                  <p:spPr>
                    <a:xfrm flipV="1">
                      <a:off x="1433145" y="974844"/>
                      <a:ext cx="0" cy="365760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9" name="Straight Connector 528"/>
                    <p:cNvCxnSpPr/>
                    <p:nvPr/>
                  </p:nvCxnSpPr>
                  <p:spPr>
                    <a:xfrm>
                      <a:off x="1433145" y="973743"/>
                      <a:ext cx="182880" cy="0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30" name="Straight Connector 529"/>
                    <p:cNvCxnSpPr/>
                    <p:nvPr/>
                  </p:nvCxnSpPr>
                  <p:spPr>
                    <a:xfrm flipV="1">
                      <a:off x="1618957" y="974844"/>
                      <a:ext cx="0" cy="365760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519" name="Group 518"/>
                <p:cNvGrpSpPr/>
                <p:nvPr/>
              </p:nvGrpSpPr>
              <p:grpSpPr>
                <a:xfrm>
                  <a:off x="9806058" y="643299"/>
                  <a:ext cx="1926982" cy="371113"/>
                  <a:chOff x="4033908" y="643299"/>
                  <a:chExt cx="1926982" cy="371113"/>
                </a:xfrm>
              </p:grpSpPr>
              <p:cxnSp>
                <p:nvCxnSpPr>
                  <p:cNvPr id="521" name="Straight Connector 520"/>
                  <p:cNvCxnSpPr/>
                  <p:nvPr/>
                </p:nvCxnSpPr>
                <p:spPr>
                  <a:xfrm>
                    <a:off x="4033908" y="1014412"/>
                    <a:ext cx="1737360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522" name="Group 521"/>
                  <p:cNvGrpSpPr/>
                  <p:nvPr/>
                </p:nvGrpSpPr>
                <p:grpSpPr>
                  <a:xfrm>
                    <a:off x="5775078" y="643299"/>
                    <a:ext cx="185812" cy="366861"/>
                    <a:chOff x="1433145" y="973743"/>
                    <a:chExt cx="185812" cy="366861"/>
                  </a:xfrm>
                </p:grpSpPr>
                <p:cxnSp>
                  <p:nvCxnSpPr>
                    <p:cNvPr id="523" name="Straight Connector 522"/>
                    <p:cNvCxnSpPr/>
                    <p:nvPr/>
                  </p:nvCxnSpPr>
                  <p:spPr>
                    <a:xfrm flipV="1">
                      <a:off x="1433145" y="974844"/>
                      <a:ext cx="0" cy="365760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4" name="Straight Connector 523"/>
                    <p:cNvCxnSpPr/>
                    <p:nvPr/>
                  </p:nvCxnSpPr>
                  <p:spPr>
                    <a:xfrm>
                      <a:off x="1433145" y="973743"/>
                      <a:ext cx="182880" cy="0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5" name="Straight Connector 524"/>
                    <p:cNvCxnSpPr/>
                    <p:nvPr/>
                  </p:nvCxnSpPr>
                  <p:spPr>
                    <a:xfrm flipV="1">
                      <a:off x="1618957" y="974844"/>
                      <a:ext cx="0" cy="365760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cxnSp>
              <p:nvCxnSpPr>
                <p:cNvPr id="520" name="Straight Connector 519"/>
                <p:cNvCxnSpPr/>
                <p:nvPr/>
              </p:nvCxnSpPr>
              <p:spPr>
                <a:xfrm>
                  <a:off x="11730108" y="1007229"/>
                  <a:ext cx="775483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4" name="Group 3"/>
            <p:cNvGrpSpPr/>
            <p:nvPr/>
          </p:nvGrpSpPr>
          <p:grpSpPr>
            <a:xfrm>
              <a:off x="3054350" y="1386983"/>
              <a:ext cx="1674881" cy="306713"/>
              <a:chOff x="1939925" y="1230432"/>
              <a:chExt cx="1714500" cy="329184"/>
            </a:xfrm>
            <a:effectLst>
              <a:glow rad="76200">
                <a:schemeClr val="accent1">
                  <a:lumMod val="20000"/>
                  <a:lumOff val="80000"/>
                </a:schemeClr>
              </a:glow>
            </a:effectLst>
          </p:grpSpPr>
          <p:cxnSp>
            <p:nvCxnSpPr>
              <p:cNvPr id="3" name="Straight Connector 2"/>
              <p:cNvCxnSpPr/>
              <p:nvPr/>
            </p:nvCxnSpPr>
            <p:spPr>
              <a:xfrm>
                <a:off x="1939925" y="1230432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168"/>
              <p:cNvCxnSpPr/>
              <p:nvPr/>
            </p:nvCxnSpPr>
            <p:spPr>
              <a:xfrm>
                <a:off x="1981200" y="1230432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Connector 169"/>
              <p:cNvCxnSpPr/>
              <p:nvPr/>
            </p:nvCxnSpPr>
            <p:spPr>
              <a:xfrm>
                <a:off x="2020958" y="1230432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traight Connector 170"/>
              <p:cNvCxnSpPr/>
              <p:nvPr/>
            </p:nvCxnSpPr>
            <p:spPr>
              <a:xfrm>
                <a:off x="2063750" y="1230432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Straight Connector 171"/>
              <p:cNvCxnSpPr/>
              <p:nvPr/>
            </p:nvCxnSpPr>
            <p:spPr>
              <a:xfrm>
                <a:off x="2105025" y="1230432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172"/>
              <p:cNvCxnSpPr/>
              <p:nvPr/>
            </p:nvCxnSpPr>
            <p:spPr>
              <a:xfrm>
                <a:off x="2144783" y="1230432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Straight Connector 173"/>
              <p:cNvCxnSpPr/>
              <p:nvPr/>
            </p:nvCxnSpPr>
            <p:spPr>
              <a:xfrm>
                <a:off x="2190750" y="1230432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Straight Connector 174"/>
              <p:cNvCxnSpPr/>
              <p:nvPr/>
            </p:nvCxnSpPr>
            <p:spPr>
              <a:xfrm>
                <a:off x="2232025" y="1230432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175"/>
              <p:cNvCxnSpPr/>
              <p:nvPr/>
            </p:nvCxnSpPr>
            <p:spPr>
              <a:xfrm>
                <a:off x="2271783" y="1230432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176"/>
              <p:cNvCxnSpPr/>
              <p:nvPr/>
            </p:nvCxnSpPr>
            <p:spPr>
              <a:xfrm>
                <a:off x="2314575" y="1230432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Straight Connector 178"/>
              <p:cNvCxnSpPr/>
              <p:nvPr/>
            </p:nvCxnSpPr>
            <p:spPr>
              <a:xfrm>
                <a:off x="2355850" y="1230432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179"/>
              <p:cNvCxnSpPr/>
              <p:nvPr/>
            </p:nvCxnSpPr>
            <p:spPr>
              <a:xfrm>
                <a:off x="2395608" y="1230432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180"/>
              <p:cNvCxnSpPr/>
              <p:nvPr/>
            </p:nvCxnSpPr>
            <p:spPr>
              <a:xfrm>
                <a:off x="2438400" y="1230432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181"/>
              <p:cNvCxnSpPr/>
              <p:nvPr/>
            </p:nvCxnSpPr>
            <p:spPr>
              <a:xfrm>
                <a:off x="2479675" y="1230432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182"/>
              <p:cNvCxnSpPr/>
              <p:nvPr/>
            </p:nvCxnSpPr>
            <p:spPr>
              <a:xfrm>
                <a:off x="2519433" y="1230432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Straight Connector 183"/>
              <p:cNvCxnSpPr/>
              <p:nvPr/>
            </p:nvCxnSpPr>
            <p:spPr>
              <a:xfrm>
                <a:off x="2562225" y="1230432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Straight Connector 186"/>
              <p:cNvCxnSpPr/>
              <p:nvPr/>
            </p:nvCxnSpPr>
            <p:spPr>
              <a:xfrm>
                <a:off x="2603500" y="1230432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Straight Connector 187"/>
              <p:cNvCxnSpPr/>
              <p:nvPr/>
            </p:nvCxnSpPr>
            <p:spPr>
              <a:xfrm>
                <a:off x="2643258" y="1230432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Straight Connector 188"/>
              <p:cNvCxnSpPr/>
              <p:nvPr/>
            </p:nvCxnSpPr>
            <p:spPr>
              <a:xfrm>
                <a:off x="2689225" y="1230432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189"/>
              <p:cNvCxnSpPr/>
              <p:nvPr/>
            </p:nvCxnSpPr>
            <p:spPr>
              <a:xfrm>
                <a:off x="2730500" y="1230432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190"/>
              <p:cNvCxnSpPr/>
              <p:nvPr/>
            </p:nvCxnSpPr>
            <p:spPr>
              <a:xfrm>
                <a:off x="2770258" y="1230432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Straight Connector 191"/>
              <p:cNvCxnSpPr/>
              <p:nvPr/>
            </p:nvCxnSpPr>
            <p:spPr>
              <a:xfrm>
                <a:off x="2813050" y="1230432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Straight Connector 192"/>
              <p:cNvCxnSpPr/>
              <p:nvPr/>
            </p:nvCxnSpPr>
            <p:spPr>
              <a:xfrm>
                <a:off x="2854325" y="1230432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Straight Connector 193"/>
              <p:cNvCxnSpPr/>
              <p:nvPr/>
            </p:nvCxnSpPr>
            <p:spPr>
              <a:xfrm>
                <a:off x="2890908" y="1230432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Connector 194"/>
              <p:cNvCxnSpPr/>
              <p:nvPr/>
            </p:nvCxnSpPr>
            <p:spPr>
              <a:xfrm>
                <a:off x="2925833" y="1230432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Connector 195"/>
              <p:cNvCxnSpPr/>
              <p:nvPr/>
            </p:nvCxnSpPr>
            <p:spPr>
              <a:xfrm>
                <a:off x="2968625" y="1230432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Straight Connector 196"/>
              <p:cNvCxnSpPr/>
              <p:nvPr/>
            </p:nvCxnSpPr>
            <p:spPr>
              <a:xfrm>
                <a:off x="3009900" y="1230432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Straight Connector 197"/>
              <p:cNvCxnSpPr/>
              <p:nvPr/>
            </p:nvCxnSpPr>
            <p:spPr>
              <a:xfrm>
                <a:off x="3049658" y="1230432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Straight Connector 198"/>
              <p:cNvCxnSpPr/>
              <p:nvPr/>
            </p:nvCxnSpPr>
            <p:spPr>
              <a:xfrm>
                <a:off x="3092450" y="1230432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Straight Connector 199"/>
              <p:cNvCxnSpPr/>
              <p:nvPr/>
            </p:nvCxnSpPr>
            <p:spPr>
              <a:xfrm>
                <a:off x="3133725" y="1230432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Straight Connector 200"/>
              <p:cNvCxnSpPr/>
              <p:nvPr/>
            </p:nvCxnSpPr>
            <p:spPr>
              <a:xfrm>
                <a:off x="3173483" y="1230432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Straight Connector 201"/>
              <p:cNvCxnSpPr/>
              <p:nvPr/>
            </p:nvCxnSpPr>
            <p:spPr>
              <a:xfrm>
                <a:off x="3219450" y="1230432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Straight Connector 202"/>
              <p:cNvCxnSpPr/>
              <p:nvPr/>
            </p:nvCxnSpPr>
            <p:spPr>
              <a:xfrm>
                <a:off x="3260725" y="1230432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Straight Connector 203"/>
              <p:cNvCxnSpPr/>
              <p:nvPr/>
            </p:nvCxnSpPr>
            <p:spPr>
              <a:xfrm>
                <a:off x="3300483" y="1230432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Straight Connector 204"/>
              <p:cNvCxnSpPr/>
              <p:nvPr/>
            </p:nvCxnSpPr>
            <p:spPr>
              <a:xfrm>
                <a:off x="3343275" y="1230432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Straight Connector 205"/>
              <p:cNvCxnSpPr/>
              <p:nvPr/>
            </p:nvCxnSpPr>
            <p:spPr>
              <a:xfrm>
                <a:off x="3384550" y="1230432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" name="Straight Connector 206"/>
              <p:cNvCxnSpPr/>
              <p:nvPr/>
            </p:nvCxnSpPr>
            <p:spPr>
              <a:xfrm>
                <a:off x="3462408" y="1230432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Straight Connector 207"/>
              <p:cNvCxnSpPr/>
              <p:nvPr/>
            </p:nvCxnSpPr>
            <p:spPr>
              <a:xfrm>
                <a:off x="3422650" y="1230432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" name="Straight Connector 208"/>
              <p:cNvCxnSpPr/>
              <p:nvPr/>
            </p:nvCxnSpPr>
            <p:spPr>
              <a:xfrm>
                <a:off x="3536950" y="1230432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0" name="Straight Connector 209"/>
              <p:cNvCxnSpPr/>
              <p:nvPr/>
            </p:nvCxnSpPr>
            <p:spPr>
              <a:xfrm>
                <a:off x="3503683" y="1230432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Straight Connector 210"/>
              <p:cNvCxnSpPr/>
              <p:nvPr/>
            </p:nvCxnSpPr>
            <p:spPr>
              <a:xfrm>
                <a:off x="3654425" y="1230432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" name="Straight Connector 211"/>
              <p:cNvCxnSpPr/>
              <p:nvPr/>
            </p:nvCxnSpPr>
            <p:spPr>
              <a:xfrm>
                <a:off x="3575050" y="1230432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Straight Connector 212"/>
              <p:cNvCxnSpPr/>
              <p:nvPr/>
            </p:nvCxnSpPr>
            <p:spPr>
              <a:xfrm>
                <a:off x="3614808" y="1230432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Group 5"/>
            <p:cNvGrpSpPr/>
            <p:nvPr/>
          </p:nvGrpSpPr>
          <p:grpSpPr>
            <a:xfrm>
              <a:off x="3054350" y="2104072"/>
              <a:ext cx="1757533" cy="293206"/>
              <a:chOff x="1939925" y="1944807"/>
              <a:chExt cx="1786008" cy="329184"/>
            </a:xfrm>
            <a:effectLst>
              <a:glow rad="76200">
                <a:schemeClr val="accent1">
                  <a:lumMod val="20000"/>
                  <a:lumOff val="80000"/>
                </a:schemeClr>
              </a:glow>
            </a:effectLst>
          </p:grpSpPr>
          <p:cxnSp>
            <p:nvCxnSpPr>
              <p:cNvPr id="215" name="Straight Connector 214"/>
              <p:cNvCxnSpPr/>
              <p:nvPr/>
            </p:nvCxnSpPr>
            <p:spPr>
              <a:xfrm>
                <a:off x="1939925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6" name="Straight Connector 215"/>
              <p:cNvCxnSpPr/>
              <p:nvPr/>
            </p:nvCxnSpPr>
            <p:spPr>
              <a:xfrm>
                <a:off x="1981200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Straight Connector 216"/>
              <p:cNvCxnSpPr/>
              <p:nvPr/>
            </p:nvCxnSpPr>
            <p:spPr>
              <a:xfrm>
                <a:off x="2020958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8" name="Straight Connector 217"/>
              <p:cNvCxnSpPr/>
              <p:nvPr/>
            </p:nvCxnSpPr>
            <p:spPr>
              <a:xfrm>
                <a:off x="2063750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Straight Connector 218"/>
              <p:cNvCxnSpPr/>
              <p:nvPr/>
            </p:nvCxnSpPr>
            <p:spPr>
              <a:xfrm>
                <a:off x="2105025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Straight Connector 219"/>
              <p:cNvCxnSpPr/>
              <p:nvPr/>
            </p:nvCxnSpPr>
            <p:spPr>
              <a:xfrm>
                <a:off x="2144783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Straight Connector 220"/>
              <p:cNvCxnSpPr/>
              <p:nvPr/>
            </p:nvCxnSpPr>
            <p:spPr>
              <a:xfrm>
                <a:off x="2190750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Straight Connector 221"/>
              <p:cNvCxnSpPr/>
              <p:nvPr/>
            </p:nvCxnSpPr>
            <p:spPr>
              <a:xfrm>
                <a:off x="2232025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" name="Straight Connector 222"/>
              <p:cNvCxnSpPr/>
              <p:nvPr/>
            </p:nvCxnSpPr>
            <p:spPr>
              <a:xfrm>
                <a:off x="2271783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4" name="Straight Connector 223"/>
              <p:cNvCxnSpPr/>
              <p:nvPr/>
            </p:nvCxnSpPr>
            <p:spPr>
              <a:xfrm>
                <a:off x="2314575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5" name="Straight Connector 224"/>
              <p:cNvCxnSpPr/>
              <p:nvPr/>
            </p:nvCxnSpPr>
            <p:spPr>
              <a:xfrm>
                <a:off x="2355850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" name="Straight Connector 225"/>
              <p:cNvCxnSpPr/>
              <p:nvPr/>
            </p:nvCxnSpPr>
            <p:spPr>
              <a:xfrm>
                <a:off x="2395608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" name="Straight Connector 226"/>
              <p:cNvCxnSpPr/>
              <p:nvPr/>
            </p:nvCxnSpPr>
            <p:spPr>
              <a:xfrm>
                <a:off x="2438400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8" name="Straight Connector 227"/>
              <p:cNvCxnSpPr/>
              <p:nvPr/>
            </p:nvCxnSpPr>
            <p:spPr>
              <a:xfrm>
                <a:off x="2479675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9" name="Straight Connector 228"/>
              <p:cNvCxnSpPr/>
              <p:nvPr/>
            </p:nvCxnSpPr>
            <p:spPr>
              <a:xfrm>
                <a:off x="2519433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0" name="Straight Connector 229"/>
              <p:cNvCxnSpPr/>
              <p:nvPr/>
            </p:nvCxnSpPr>
            <p:spPr>
              <a:xfrm>
                <a:off x="2562225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Straight Connector 230"/>
              <p:cNvCxnSpPr/>
              <p:nvPr/>
            </p:nvCxnSpPr>
            <p:spPr>
              <a:xfrm>
                <a:off x="2603500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2" name="Straight Connector 231"/>
              <p:cNvCxnSpPr/>
              <p:nvPr/>
            </p:nvCxnSpPr>
            <p:spPr>
              <a:xfrm>
                <a:off x="2643258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3" name="Straight Connector 232"/>
              <p:cNvCxnSpPr/>
              <p:nvPr/>
            </p:nvCxnSpPr>
            <p:spPr>
              <a:xfrm>
                <a:off x="2689225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" name="Straight Connector 233"/>
              <p:cNvCxnSpPr/>
              <p:nvPr/>
            </p:nvCxnSpPr>
            <p:spPr>
              <a:xfrm>
                <a:off x="2730500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5" name="Straight Connector 234"/>
              <p:cNvCxnSpPr/>
              <p:nvPr/>
            </p:nvCxnSpPr>
            <p:spPr>
              <a:xfrm>
                <a:off x="2770258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6" name="Straight Connector 235"/>
              <p:cNvCxnSpPr/>
              <p:nvPr/>
            </p:nvCxnSpPr>
            <p:spPr>
              <a:xfrm>
                <a:off x="2813050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7" name="Straight Connector 236"/>
              <p:cNvCxnSpPr/>
              <p:nvPr/>
            </p:nvCxnSpPr>
            <p:spPr>
              <a:xfrm>
                <a:off x="2854325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8" name="Straight Connector 237"/>
              <p:cNvCxnSpPr/>
              <p:nvPr/>
            </p:nvCxnSpPr>
            <p:spPr>
              <a:xfrm>
                <a:off x="2890908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9" name="Straight Connector 238"/>
              <p:cNvCxnSpPr/>
              <p:nvPr/>
            </p:nvCxnSpPr>
            <p:spPr>
              <a:xfrm>
                <a:off x="2925833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0" name="Straight Connector 239"/>
              <p:cNvCxnSpPr/>
              <p:nvPr/>
            </p:nvCxnSpPr>
            <p:spPr>
              <a:xfrm>
                <a:off x="2968625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2" name="Straight Connector 241"/>
              <p:cNvCxnSpPr/>
              <p:nvPr/>
            </p:nvCxnSpPr>
            <p:spPr>
              <a:xfrm>
                <a:off x="3009900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4" name="Straight Connector 243"/>
              <p:cNvCxnSpPr/>
              <p:nvPr/>
            </p:nvCxnSpPr>
            <p:spPr>
              <a:xfrm>
                <a:off x="3049658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5" name="Straight Connector 244"/>
              <p:cNvCxnSpPr/>
              <p:nvPr/>
            </p:nvCxnSpPr>
            <p:spPr>
              <a:xfrm>
                <a:off x="3092450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6" name="Straight Connector 245"/>
              <p:cNvCxnSpPr/>
              <p:nvPr/>
            </p:nvCxnSpPr>
            <p:spPr>
              <a:xfrm>
                <a:off x="3133725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7" name="Straight Connector 246"/>
              <p:cNvCxnSpPr/>
              <p:nvPr/>
            </p:nvCxnSpPr>
            <p:spPr>
              <a:xfrm>
                <a:off x="3173483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8" name="Straight Connector 247"/>
              <p:cNvCxnSpPr/>
              <p:nvPr/>
            </p:nvCxnSpPr>
            <p:spPr>
              <a:xfrm>
                <a:off x="3219450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9" name="Straight Connector 248"/>
              <p:cNvCxnSpPr/>
              <p:nvPr/>
            </p:nvCxnSpPr>
            <p:spPr>
              <a:xfrm>
                <a:off x="3260725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0" name="Straight Connector 249"/>
              <p:cNvCxnSpPr/>
              <p:nvPr/>
            </p:nvCxnSpPr>
            <p:spPr>
              <a:xfrm>
                <a:off x="3300483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1" name="Straight Connector 250"/>
              <p:cNvCxnSpPr/>
              <p:nvPr/>
            </p:nvCxnSpPr>
            <p:spPr>
              <a:xfrm>
                <a:off x="3343275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2" name="Straight Connector 251"/>
              <p:cNvCxnSpPr/>
              <p:nvPr/>
            </p:nvCxnSpPr>
            <p:spPr>
              <a:xfrm>
                <a:off x="3384550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3" name="Straight Connector 252"/>
              <p:cNvCxnSpPr/>
              <p:nvPr/>
            </p:nvCxnSpPr>
            <p:spPr>
              <a:xfrm>
                <a:off x="3462408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4" name="Straight Connector 253"/>
              <p:cNvCxnSpPr/>
              <p:nvPr/>
            </p:nvCxnSpPr>
            <p:spPr>
              <a:xfrm>
                <a:off x="3422650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5" name="Straight Connector 254"/>
              <p:cNvCxnSpPr/>
              <p:nvPr/>
            </p:nvCxnSpPr>
            <p:spPr>
              <a:xfrm>
                <a:off x="3536950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6" name="Straight Connector 255"/>
              <p:cNvCxnSpPr/>
              <p:nvPr/>
            </p:nvCxnSpPr>
            <p:spPr>
              <a:xfrm>
                <a:off x="3503683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7" name="Straight Connector 256"/>
              <p:cNvCxnSpPr/>
              <p:nvPr/>
            </p:nvCxnSpPr>
            <p:spPr>
              <a:xfrm>
                <a:off x="3654425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8" name="Straight Connector 257"/>
              <p:cNvCxnSpPr/>
              <p:nvPr/>
            </p:nvCxnSpPr>
            <p:spPr>
              <a:xfrm>
                <a:off x="3575050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9" name="Straight Connector 258"/>
              <p:cNvCxnSpPr/>
              <p:nvPr/>
            </p:nvCxnSpPr>
            <p:spPr>
              <a:xfrm>
                <a:off x="3614808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1" name="Straight Connector 260"/>
              <p:cNvCxnSpPr/>
              <p:nvPr/>
            </p:nvCxnSpPr>
            <p:spPr>
              <a:xfrm>
                <a:off x="3692525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2" name="Straight Connector 261"/>
              <p:cNvCxnSpPr/>
              <p:nvPr/>
            </p:nvCxnSpPr>
            <p:spPr>
              <a:xfrm>
                <a:off x="3725933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3" name="Group 262"/>
            <p:cNvGrpSpPr/>
            <p:nvPr/>
          </p:nvGrpSpPr>
          <p:grpSpPr>
            <a:xfrm>
              <a:off x="3054349" y="2820935"/>
              <a:ext cx="1752111" cy="294429"/>
              <a:chOff x="1939925" y="1944807"/>
              <a:chExt cx="1786008" cy="329184"/>
            </a:xfrm>
            <a:effectLst>
              <a:glow rad="76200">
                <a:schemeClr val="accent1">
                  <a:lumMod val="20000"/>
                  <a:lumOff val="80000"/>
                </a:schemeClr>
              </a:glow>
            </a:effectLst>
          </p:grpSpPr>
          <p:cxnSp>
            <p:nvCxnSpPr>
              <p:cNvPr id="264" name="Straight Connector 263"/>
              <p:cNvCxnSpPr/>
              <p:nvPr/>
            </p:nvCxnSpPr>
            <p:spPr>
              <a:xfrm>
                <a:off x="1939925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5" name="Straight Connector 264"/>
              <p:cNvCxnSpPr/>
              <p:nvPr/>
            </p:nvCxnSpPr>
            <p:spPr>
              <a:xfrm>
                <a:off x="1981200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6" name="Straight Connector 265"/>
              <p:cNvCxnSpPr/>
              <p:nvPr/>
            </p:nvCxnSpPr>
            <p:spPr>
              <a:xfrm>
                <a:off x="2020958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7" name="Straight Connector 266"/>
              <p:cNvCxnSpPr/>
              <p:nvPr/>
            </p:nvCxnSpPr>
            <p:spPr>
              <a:xfrm>
                <a:off x="2063750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8" name="Straight Connector 267"/>
              <p:cNvCxnSpPr/>
              <p:nvPr/>
            </p:nvCxnSpPr>
            <p:spPr>
              <a:xfrm>
                <a:off x="2105025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9" name="Straight Connector 268"/>
              <p:cNvCxnSpPr/>
              <p:nvPr/>
            </p:nvCxnSpPr>
            <p:spPr>
              <a:xfrm>
                <a:off x="2144783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0" name="Straight Connector 269"/>
              <p:cNvCxnSpPr/>
              <p:nvPr/>
            </p:nvCxnSpPr>
            <p:spPr>
              <a:xfrm>
                <a:off x="2190750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1" name="Straight Connector 270"/>
              <p:cNvCxnSpPr/>
              <p:nvPr/>
            </p:nvCxnSpPr>
            <p:spPr>
              <a:xfrm>
                <a:off x="2232025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2" name="Straight Connector 271"/>
              <p:cNvCxnSpPr/>
              <p:nvPr/>
            </p:nvCxnSpPr>
            <p:spPr>
              <a:xfrm>
                <a:off x="2271783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4" name="Straight Connector 273"/>
              <p:cNvCxnSpPr/>
              <p:nvPr/>
            </p:nvCxnSpPr>
            <p:spPr>
              <a:xfrm>
                <a:off x="2314575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5" name="Straight Connector 274"/>
              <p:cNvCxnSpPr/>
              <p:nvPr/>
            </p:nvCxnSpPr>
            <p:spPr>
              <a:xfrm>
                <a:off x="2355850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6" name="Straight Connector 275"/>
              <p:cNvCxnSpPr/>
              <p:nvPr/>
            </p:nvCxnSpPr>
            <p:spPr>
              <a:xfrm>
                <a:off x="2395608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8" name="Straight Connector 277"/>
              <p:cNvCxnSpPr/>
              <p:nvPr/>
            </p:nvCxnSpPr>
            <p:spPr>
              <a:xfrm>
                <a:off x="2438400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9" name="Straight Connector 278"/>
              <p:cNvCxnSpPr/>
              <p:nvPr/>
            </p:nvCxnSpPr>
            <p:spPr>
              <a:xfrm>
                <a:off x="2479675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0" name="Straight Connector 279"/>
              <p:cNvCxnSpPr/>
              <p:nvPr/>
            </p:nvCxnSpPr>
            <p:spPr>
              <a:xfrm>
                <a:off x="2519433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1" name="Straight Connector 280"/>
              <p:cNvCxnSpPr/>
              <p:nvPr/>
            </p:nvCxnSpPr>
            <p:spPr>
              <a:xfrm>
                <a:off x="2562225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2" name="Straight Connector 281"/>
              <p:cNvCxnSpPr/>
              <p:nvPr/>
            </p:nvCxnSpPr>
            <p:spPr>
              <a:xfrm>
                <a:off x="2603500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3" name="Straight Connector 282"/>
              <p:cNvCxnSpPr/>
              <p:nvPr/>
            </p:nvCxnSpPr>
            <p:spPr>
              <a:xfrm>
                <a:off x="2643258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5" name="Straight Connector 284"/>
              <p:cNvCxnSpPr/>
              <p:nvPr/>
            </p:nvCxnSpPr>
            <p:spPr>
              <a:xfrm>
                <a:off x="2689225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6" name="Straight Connector 285"/>
              <p:cNvCxnSpPr/>
              <p:nvPr/>
            </p:nvCxnSpPr>
            <p:spPr>
              <a:xfrm>
                <a:off x="2730500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7" name="Straight Connector 286"/>
              <p:cNvCxnSpPr/>
              <p:nvPr/>
            </p:nvCxnSpPr>
            <p:spPr>
              <a:xfrm>
                <a:off x="2770258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9" name="Straight Connector 288"/>
              <p:cNvCxnSpPr/>
              <p:nvPr/>
            </p:nvCxnSpPr>
            <p:spPr>
              <a:xfrm>
                <a:off x="2813050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0" name="Straight Connector 289"/>
              <p:cNvCxnSpPr/>
              <p:nvPr/>
            </p:nvCxnSpPr>
            <p:spPr>
              <a:xfrm>
                <a:off x="2854325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1" name="Straight Connector 290"/>
              <p:cNvCxnSpPr/>
              <p:nvPr/>
            </p:nvCxnSpPr>
            <p:spPr>
              <a:xfrm>
                <a:off x="2890908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3" name="Straight Connector 292"/>
              <p:cNvCxnSpPr/>
              <p:nvPr/>
            </p:nvCxnSpPr>
            <p:spPr>
              <a:xfrm>
                <a:off x="2925833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4" name="Straight Connector 293"/>
              <p:cNvCxnSpPr/>
              <p:nvPr/>
            </p:nvCxnSpPr>
            <p:spPr>
              <a:xfrm>
                <a:off x="2968625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7" name="Straight Connector 296"/>
              <p:cNvCxnSpPr/>
              <p:nvPr/>
            </p:nvCxnSpPr>
            <p:spPr>
              <a:xfrm>
                <a:off x="3009900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8" name="Straight Connector 297"/>
              <p:cNvCxnSpPr/>
              <p:nvPr/>
            </p:nvCxnSpPr>
            <p:spPr>
              <a:xfrm>
                <a:off x="3049658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9" name="Straight Connector 298"/>
              <p:cNvCxnSpPr/>
              <p:nvPr/>
            </p:nvCxnSpPr>
            <p:spPr>
              <a:xfrm>
                <a:off x="3092450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0" name="Straight Connector 299"/>
              <p:cNvCxnSpPr/>
              <p:nvPr/>
            </p:nvCxnSpPr>
            <p:spPr>
              <a:xfrm>
                <a:off x="3133725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1" name="Straight Connector 300"/>
              <p:cNvCxnSpPr/>
              <p:nvPr/>
            </p:nvCxnSpPr>
            <p:spPr>
              <a:xfrm>
                <a:off x="3173483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2" name="Straight Connector 301"/>
              <p:cNvCxnSpPr/>
              <p:nvPr/>
            </p:nvCxnSpPr>
            <p:spPr>
              <a:xfrm>
                <a:off x="3219450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3" name="Straight Connector 302"/>
              <p:cNvCxnSpPr/>
              <p:nvPr/>
            </p:nvCxnSpPr>
            <p:spPr>
              <a:xfrm>
                <a:off x="3260725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4" name="Straight Connector 303"/>
              <p:cNvCxnSpPr/>
              <p:nvPr/>
            </p:nvCxnSpPr>
            <p:spPr>
              <a:xfrm>
                <a:off x="3300483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5" name="Straight Connector 304"/>
              <p:cNvCxnSpPr/>
              <p:nvPr/>
            </p:nvCxnSpPr>
            <p:spPr>
              <a:xfrm>
                <a:off x="3343275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6" name="Straight Connector 305"/>
              <p:cNvCxnSpPr/>
              <p:nvPr/>
            </p:nvCxnSpPr>
            <p:spPr>
              <a:xfrm>
                <a:off x="3384550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7" name="Straight Connector 306"/>
              <p:cNvCxnSpPr/>
              <p:nvPr/>
            </p:nvCxnSpPr>
            <p:spPr>
              <a:xfrm>
                <a:off x="3462408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8" name="Straight Connector 307"/>
              <p:cNvCxnSpPr/>
              <p:nvPr/>
            </p:nvCxnSpPr>
            <p:spPr>
              <a:xfrm>
                <a:off x="3422650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9" name="Straight Connector 308"/>
              <p:cNvCxnSpPr/>
              <p:nvPr/>
            </p:nvCxnSpPr>
            <p:spPr>
              <a:xfrm>
                <a:off x="3536950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0" name="Straight Connector 309"/>
              <p:cNvCxnSpPr/>
              <p:nvPr/>
            </p:nvCxnSpPr>
            <p:spPr>
              <a:xfrm>
                <a:off x="3503683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1" name="Straight Connector 310"/>
              <p:cNvCxnSpPr/>
              <p:nvPr/>
            </p:nvCxnSpPr>
            <p:spPr>
              <a:xfrm>
                <a:off x="3654425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2" name="Straight Connector 311"/>
              <p:cNvCxnSpPr/>
              <p:nvPr/>
            </p:nvCxnSpPr>
            <p:spPr>
              <a:xfrm>
                <a:off x="3575050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3" name="Straight Connector 312"/>
              <p:cNvCxnSpPr/>
              <p:nvPr/>
            </p:nvCxnSpPr>
            <p:spPr>
              <a:xfrm>
                <a:off x="3614808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4" name="Straight Connector 313"/>
              <p:cNvCxnSpPr/>
              <p:nvPr/>
            </p:nvCxnSpPr>
            <p:spPr>
              <a:xfrm>
                <a:off x="3692525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5" name="Straight Connector 314"/>
              <p:cNvCxnSpPr/>
              <p:nvPr/>
            </p:nvCxnSpPr>
            <p:spPr>
              <a:xfrm>
                <a:off x="3725933" y="19448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Group 7"/>
            <p:cNvGrpSpPr/>
            <p:nvPr/>
          </p:nvGrpSpPr>
          <p:grpSpPr>
            <a:xfrm>
              <a:off x="3054349" y="3605782"/>
              <a:ext cx="3719023" cy="301429"/>
              <a:chOff x="1939925" y="3448646"/>
              <a:chExt cx="3756660" cy="331565"/>
            </a:xfrm>
            <a:effectLst>
              <a:glow rad="76200">
                <a:schemeClr val="accent1">
                  <a:lumMod val="20000"/>
                  <a:lumOff val="80000"/>
                </a:schemeClr>
              </a:glow>
            </a:effectLst>
          </p:grpSpPr>
          <p:grpSp>
            <p:nvGrpSpPr>
              <p:cNvPr id="316" name="Group 315"/>
              <p:cNvGrpSpPr/>
              <p:nvPr/>
            </p:nvGrpSpPr>
            <p:grpSpPr>
              <a:xfrm>
                <a:off x="1939925" y="3451027"/>
                <a:ext cx="1786008" cy="329184"/>
                <a:chOff x="1939925" y="1944807"/>
                <a:chExt cx="1786008" cy="329184"/>
              </a:xfrm>
            </p:grpSpPr>
            <p:cxnSp>
              <p:nvCxnSpPr>
                <p:cNvPr id="317" name="Straight Connector 316"/>
                <p:cNvCxnSpPr/>
                <p:nvPr/>
              </p:nvCxnSpPr>
              <p:spPr>
                <a:xfrm>
                  <a:off x="1939925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8" name="Straight Connector 317"/>
                <p:cNvCxnSpPr/>
                <p:nvPr/>
              </p:nvCxnSpPr>
              <p:spPr>
                <a:xfrm>
                  <a:off x="1981200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9" name="Straight Connector 318"/>
                <p:cNvCxnSpPr/>
                <p:nvPr/>
              </p:nvCxnSpPr>
              <p:spPr>
                <a:xfrm>
                  <a:off x="2020958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0" name="Straight Connector 319"/>
                <p:cNvCxnSpPr/>
                <p:nvPr/>
              </p:nvCxnSpPr>
              <p:spPr>
                <a:xfrm>
                  <a:off x="2063750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1" name="Straight Connector 320"/>
                <p:cNvCxnSpPr/>
                <p:nvPr/>
              </p:nvCxnSpPr>
              <p:spPr>
                <a:xfrm>
                  <a:off x="2105025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2" name="Straight Connector 321"/>
                <p:cNvCxnSpPr/>
                <p:nvPr/>
              </p:nvCxnSpPr>
              <p:spPr>
                <a:xfrm>
                  <a:off x="2144783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3" name="Straight Connector 322"/>
                <p:cNvCxnSpPr/>
                <p:nvPr/>
              </p:nvCxnSpPr>
              <p:spPr>
                <a:xfrm>
                  <a:off x="2190750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4" name="Straight Connector 323"/>
                <p:cNvCxnSpPr/>
                <p:nvPr/>
              </p:nvCxnSpPr>
              <p:spPr>
                <a:xfrm>
                  <a:off x="2232025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5" name="Straight Connector 324"/>
                <p:cNvCxnSpPr/>
                <p:nvPr/>
              </p:nvCxnSpPr>
              <p:spPr>
                <a:xfrm>
                  <a:off x="2271783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6" name="Straight Connector 325"/>
                <p:cNvCxnSpPr/>
                <p:nvPr/>
              </p:nvCxnSpPr>
              <p:spPr>
                <a:xfrm>
                  <a:off x="2314575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7" name="Straight Connector 326"/>
                <p:cNvCxnSpPr/>
                <p:nvPr/>
              </p:nvCxnSpPr>
              <p:spPr>
                <a:xfrm>
                  <a:off x="2355850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8" name="Straight Connector 327"/>
                <p:cNvCxnSpPr/>
                <p:nvPr/>
              </p:nvCxnSpPr>
              <p:spPr>
                <a:xfrm>
                  <a:off x="2395608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9" name="Straight Connector 328"/>
                <p:cNvCxnSpPr/>
                <p:nvPr/>
              </p:nvCxnSpPr>
              <p:spPr>
                <a:xfrm>
                  <a:off x="2438400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0" name="Straight Connector 329"/>
                <p:cNvCxnSpPr/>
                <p:nvPr/>
              </p:nvCxnSpPr>
              <p:spPr>
                <a:xfrm>
                  <a:off x="2479675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1" name="Straight Connector 330"/>
                <p:cNvCxnSpPr/>
                <p:nvPr/>
              </p:nvCxnSpPr>
              <p:spPr>
                <a:xfrm>
                  <a:off x="2519433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2" name="Straight Connector 331"/>
                <p:cNvCxnSpPr/>
                <p:nvPr/>
              </p:nvCxnSpPr>
              <p:spPr>
                <a:xfrm>
                  <a:off x="2562225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3" name="Straight Connector 332"/>
                <p:cNvCxnSpPr/>
                <p:nvPr/>
              </p:nvCxnSpPr>
              <p:spPr>
                <a:xfrm>
                  <a:off x="2603500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4" name="Straight Connector 333"/>
                <p:cNvCxnSpPr/>
                <p:nvPr/>
              </p:nvCxnSpPr>
              <p:spPr>
                <a:xfrm>
                  <a:off x="2643258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5" name="Straight Connector 334"/>
                <p:cNvCxnSpPr/>
                <p:nvPr/>
              </p:nvCxnSpPr>
              <p:spPr>
                <a:xfrm>
                  <a:off x="2689225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6" name="Straight Connector 335"/>
                <p:cNvCxnSpPr/>
                <p:nvPr/>
              </p:nvCxnSpPr>
              <p:spPr>
                <a:xfrm>
                  <a:off x="2730500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7" name="Straight Connector 336"/>
                <p:cNvCxnSpPr/>
                <p:nvPr/>
              </p:nvCxnSpPr>
              <p:spPr>
                <a:xfrm>
                  <a:off x="2770258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8" name="Straight Connector 337"/>
                <p:cNvCxnSpPr/>
                <p:nvPr/>
              </p:nvCxnSpPr>
              <p:spPr>
                <a:xfrm>
                  <a:off x="2813050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9" name="Straight Connector 338"/>
                <p:cNvCxnSpPr/>
                <p:nvPr/>
              </p:nvCxnSpPr>
              <p:spPr>
                <a:xfrm>
                  <a:off x="2854325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0" name="Straight Connector 339"/>
                <p:cNvCxnSpPr/>
                <p:nvPr/>
              </p:nvCxnSpPr>
              <p:spPr>
                <a:xfrm>
                  <a:off x="2890908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1" name="Straight Connector 340"/>
                <p:cNvCxnSpPr/>
                <p:nvPr/>
              </p:nvCxnSpPr>
              <p:spPr>
                <a:xfrm>
                  <a:off x="2925833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2" name="Straight Connector 341"/>
                <p:cNvCxnSpPr/>
                <p:nvPr/>
              </p:nvCxnSpPr>
              <p:spPr>
                <a:xfrm>
                  <a:off x="2968625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3" name="Straight Connector 342"/>
                <p:cNvCxnSpPr/>
                <p:nvPr/>
              </p:nvCxnSpPr>
              <p:spPr>
                <a:xfrm>
                  <a:off x="3009900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4" name="Straight Connector 343"/>
                <p:cNvCxnSpPr/>
                <p:nvPr/>
              </p:nvCxnSpPr>
              <p:spPr>
                <a:xfrm>
                  <a:off x="3049658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5" name="Straight Connector 344"/>
                <p:cNvCxnSpPr/>
                <p:nvPr/>
              </p:nvCxnSpPr>
              <p:spPr>
                <a:xfrm>
                  <a:off x="3092450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6" name="Straight Connector 345"/>
                <p:cNvCxnSpPr/>
                <p:nvPr/>
              </p:nvCxnSpPr>
              <p:spPr>
                <a:xfrm>
                  <a:off x="3133725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7" name="Straight Connector 346"/>
                <p:cNvCxnSpPr/>
                <p:nvPr/>
              </p:nvCxnSpPr>
              <p:spPr>
                <a:xfrm>
                  <a:off x="3173483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8" name="Straight Connector 347"/>
                <p:cNvCxnSpPr/>
                <p:nvPr/>
              </p:nvCxnSpPr>
              <p:spPr>
                <a:xfrm>
                  <a:off x="3219450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9" name="Straight Connector 348"/>
                <p:cNvCxnSpPr/>
                <p:nvPr/>
              </p:nvCxnSpPr>
              <p:spPr>
                <a:xfrm>
                  <a:off x="3260725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0" name="Straight Connector 349"/>
                <p:cNvCxnSpPr/>
                <p:nvPr/>
              </p:nvCxnSpPr>
              <p:spPr>
                <a:xfrm>
                  <a:off x="3300483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3" name="Straight Connector 352"/>
                <p:cNvCxnSpPr/>
                <p:nvPr/>
              </p:nvCxnSpPr>
              <p:spPr>
                <a:xfrm>
                  <a:off x="3343275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4" name="Straight Connector 353"/>
                <p:cNvCxnSpPr/>
                <p:nvPr/>
              </p:nvCxnSpPr>
              <p:spPr>
                <a:xfrm>
                  <a:off x="3384550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5" name="Straight Connector 354"/>
                <p:cNvCxnSpPr/>
                <p:nvPr/>
              </p:nvCxnSpPr>
              <p:spPr>
                <a:xfrm>
                  <a:off x="3462408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6" name="Straight Connector 355"/>
                <p:cNvCxnSpPr/>
                <p:nvPr/>
              </p:nvCxnSpPr>
              <p:spPr>
                <a:xfrm>
                  <a:off x="3422650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7" name="Straight Connector 356"/>
                <p:cNvCxnSpPr/>
                <p:nvPr/>
              </p:nvCxnSpPr>
              <p:spPr>
                <a:xfrm>
                  <a:off x="3536950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8" name="Straight Connector 357"/>
                <p:cNvCxnSpPr/>
                <p:nvPr/>
              </p:nvCxnSpPr>
              <p:spPr>
                <a:xfrm>
                  <a:off x="3503683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9" name="Straight Connector 358"/>
                <p:cNvCxnSpPr/>
                <p:nvPr/>
              </p:nvCxnSpPr>
              <p:spPr>
                <a:xfrm>
                  <a:off x="3654425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0" name="Straight Connector 359"/>
                <p:cNvCxnSpPr/>
                <p:nvPr/>
              </p:nvCxnSpPr>
              <p:spPr>
                <a:xfrm>
                  <a:off x="3575050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1" name="Straight Connector 360"/>
                <p:cNvCxnSpPr/>
                <p:nvPr/>
              </p:nvCxnSpPr>
              <p:spPr>
                <a:xfrm>
                  <a:off x="3614808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2" name="Straight Connector 361"/>
                <p:cNvCxnSpPr/>
                <p:nvPr/>
              </p:nvCxnSpPr>
              <p:spPr>
                <a:xfrm>
                  <a:off x="3692525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3" name="Straight Connector 362"/>
                <p:cNvCxnSpPr/>
                <p:nvPr/>
              </p:nvCxnSpPr>
              <p:spPr>
                <a:xfrm>
                  <a:off x="3725933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66" name="Straight Connector 365"/>
              <p:cNvCxnSpPr/>
              <p:nvPr/>
            </p:nvCxnSpPr>
            <p:spPr>
              <a:xfrm>
                <a:off x="3761105" y="345102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9" name="Straight Connector 368"/>
              <p:cNvCxnSpPr/>
              <p:nvPr/>
            </p:nvCxnSpPr>
            <p:spPr>
              <a:xfrm>
                <a:off x="3802380" y="345102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0" name="Straight Connector 369"/>
              <p:cNvCxnSpPr/>
              <p:nvPr/>
            </p:nvCxnSpPr>
            <p:spPr>
              <a:xfrm>
                <a:off x="3842138" y="345102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1" name="Straight Connector 370"/>
              <p:cNvCxnSpPr/>
              <p:nvPr/>
            </p:nvCxnSpPr>
            <p:spPr>
              <a:xfrm>
                <a:off x="3884930" y="345102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2" name="Straight Connector 371"/>
              <p:cNvCxnSpPr/>
              <p:nvPr/>
            </p:nvCxnSpPr>
            <p:spPr>
              <a:xfrm>
                <a:off x="3926205" y="345102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3" name="Straight Connector 372"/>
              <p:cNvCxnSpPr/>
              <p:nvPr/>
            </p:nvCxnSpPr>
            <p:spPr>
              <a:xfrm>
                <a:off x="3965963" y="345102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5" name="Straight Connector 374"/>
              <p:cNvCxnSpPr/>
              <p:nvPr/>
            </p:nvCxnSpPr>
            <p:spPr>
              <a:xfrm>
                <a:off x="4011930" y="345102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6" name="Straight Connector 375"/>
              <p:cNvCxnSpPr/>
              <p:nvPr/>
            </p:nvCxnSpPr>
            <p:spPr>
              <a:xfrm>
                <a:off x="4053205" y="345102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8" name="Straight Connector 377"/>
              <p:cNvCxnSpPr/>
              <p:nvPr/>
            </p:nvCxnSpPr>
            <p:spPr>
              <a:xfrm>
                <a:off x="4092963" y="345102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9" name="Straight Connector 378"/>
              <p:cNvCxnSpPr/>
              <p:nvPr/>
            </p:nvCxnSpPr>
            <p:spPr>
              <a:xfrm>
                <a:off x="4135755" y="345102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0" name="Straight Connector 379"/>
              <p:cNvCxnSpPr/>
              <p:nvPr/>
            </p:nvCxnSpPr>
            <p:spPr>
              <a:xfrm>
                <a:off x="4177030" y="345102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3" name="Straight Connector 382"/>
              <p:cNvCxnSpPr/>
              <p:nvPr/>
            </p:nvCxnSpPr>
            <p:spPr>
              <a:xfrm>
                <a:off x="4216788" y="345102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4" name="Straight Connector 383"/>
              <p:cNvCxnSpPr/>
              <p:nvPr/>
            </p:nvCxnSpPr>
            <p:spPr>
              <a:xfrm>
                <a:off x="4259580" y="345102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5" name="Straight Connector 384"/>
              <p:cNvCxnSpPr/>
              <p:nvPr/>
            </p:nvCxnSpPr>
            <p:spPr>
              <a:xfrm>
                <a:off x="4300855" y="345102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6" name="Straight Connector 385"/>
              <p:cNvCxnSpPr/>
              <p:nvPr/>
            </p:nvCxnSpPr>
            <p:spPr>
              <a:xfrm>
                <a:off x="4340613" y="345102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7" name="Straight Connector 386"/>
              <p:cNvCxnSpPr/>
              <p:nvPr/>
            </p:nvCxnSpPr>
            <p:spPr>
              <a:xfrm>
                <a:off x="4383405" y="345102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8" name="Straight Connector 387"/>
              <p:cNvCxnSpPr/>
              <p:nvPr/>
            </p:nvCxnSpPr>
            <p:spPr>
              <a:xfrm>
                <a:off x="4424680" y="345102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9" name="Straight Connector 388"/>
              <p:cNvCxnSpPr/>
              <p:nvPr/>
            </p:nvCxnSpPr>
            <p:spPr>
              <a:xfrm>
                <a:off x="4464438" y="345102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0" name="Straight Connector 389"/>
              <p:cNvCxnSpPr/>
              <p:nvPr/>
            </p:nvCxnSpPr>
            <p:spPr>
              <a:xfrm>
                <a:off x="4510405" y="345102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1" name="Straight Connector 390"/>
              <p:cNvCxnSpPr/>
              <p:nvPr/>
            </p:nvCxnSpPr>
            <p:spPr>
              <a:xfrm>
                <a:off x="4551680" y="345102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2" name="Straight Connector 391"/>
              <p:cNvCxnSpPr/>
              <p:nvPr/>
            </p:nvCxnSpPr>
            <p:spPr>
              <a:xfrm>
                <a:off x="4591438" y="345102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3" name="Straight Connector 392"/>
              <p:cNvCxnSpPr/>
              <p:nvPr/>
            </p:nvCxnSpPr>
            <p:spPr>
              <a:xfrm>
                <a:off x="4634230" y="345102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4" name="Straight Connector 393"/>
              <p:cNvCxnSpPr/>
              <p:nvPr/>
            </p:nvCxnSpPr>
            <p:spPr>
              <a:xfrm>
                <a:off x="4675505" y="345102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5" name="Straight Connector 394"/>
              <p:cNvCxnSpPr/>
              <p:nvPr/>
            </p:nvCxnSpPr>
            <p:spPr>
              <a:xfrm>
                <a:off x="4712088" y="345102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6" name="Straight Connector 395"/>
              <p:cNvCxnSpPr/>
              <p:nvPr/>
            </p:nvCxnSpPr>
            <p:spPr>
              <a:xfrm>
                <a:off x="4747013" y="345102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7" name="Straight Connector 396"/>
              <p:cNvCxnSpPr/>
              <p:nvPr/>
            </p:nvCxnSpPr>
            <p:spPr>
              <a:xfrm>
                <a:off x="4789805" y="345102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9" name="Straight Connector 398"/>
              <p:cNvCxnSpPr/>
              <p:nvPr/>
            </p:nvCxnSpPr>
            <p:spPr>
              <a:xfrm>
                <a:off x="4831080" y="345102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0" name="Straight Connector 399"/>
              <p:cNvCxnSpPr/>
              <p:nvPr/>
            </p:nvCxnSpPr>
            <p:spPr>
              <a:xfrm>
                <a:off x="4870838" y="345102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1" name="Straight Connector 400"/>
              <p:cNvCxnSpPr/>
              <p:nvPr/>
            </p:nvCxnSpPr>
            <p:spPr>
              <a:xfrm>
                <a:off x="4913630" y="345102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4" name="Straight Connector 403"/>
              <p:cNvCxnSpPr/>
              <p:nvPr/>
            </p:nvCxnSpPr>
            <p:spPr>
              <a:xfrm>
                <a:off x="4954905" y="345102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5" name="Straight Connector 404"/>
              <p:cNvCxnSpPr/>
              <p:nvPr/>
            </p:nvCxnSpPr>
            <p:spPr>
              <a:xfrm>
                <a:off x="4994663" y="345102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8" name="Straight Connector 407"/>
              <p:cNvCxnSpPr/>
              <p:nvPr/>
            </p:nvCxnSpPr>
            <p:spPr>
              <a:xfrm>
                <a:off x="5040630" y="345102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9" name="Straight Connector 408"/>
              <p:cNvCxnSpPr/>
              <p:nvPr/>
            </p:nvCxnSpPr>
            <p:spPr>
              <a:xfrm>
                <a:off x="5081905" y="345102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0" name="Straight Connector 409"/>
              <p:cNvCxnSpPr/>
              <p:nvPr/>
            </p:nvCxnSpPr>
            <p:spPr>
              <a:xfrm>
                <a:off x="5121663" y="345102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1" name="Straight Connector 410"/>
              <p:cNvCxnSpPr/>
              <p:nvPr/>
            </p:nvCxnSpPr>
            <p:spPr>
              <a:xfrm>
                <a:off x="5164455" y="345102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2" name="Straight Connector 411"/>
              <p:cNvCxnSpPr/>
              <p:nvPr/>
            </p:nvCxnSpPr>
            <p:spPr>
              <a:xfrm>
                <a:off x="5205730" y="345102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3" name="Straight Connector 412"/>
              <p:cNvCxnSpPr/>
              <p:nvPr/>
            </p:nvCxnSpPr>
            <p:spPr>
              <a:xfrm>
                <a:off x="5283588" y="345102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4" name="Straight Connector 413"/>
              <p:cNvCxnSpPr/>
              <p:nvPr/>
            </p:nvCxnSpPr>
            <p:spPr>
              <a:xfrm>
                <a:off x="5243830" y="345102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5" name="Straight Connector 414"/>
              <p:cNvCxnSpPr/>
              <p:nvPr/>
            </p:nvCxnSpPr>
            <p:spPr>
              <a:xfrm>
                <a:off x="5358130" y="345102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6" name="Straight Connector 415"/>
              <p:cNvCxnSpPr/>
              <p:nvPr/>
            </p:nvCxnSpPr>
            <p:spPr>
              <a:xfrm>
                <a:off x="5324863" y="345102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7" name="Straight Connector 416"/>
              <p:cNvCxnSpPr/>
              <p:nvPr/>
            </p:nvCxnSpPr>
            <p:spPr>
              <a:xfrm>
                <a:off x="5475605" y="345102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8" name="Straight Connector 417"/>
              <p:cNvCxnSpPr/>
              <p:nvPr/>
            </p:nvCxnSpPr>
            <p:spPr>
              <a:xfrm>
                <a:off x="5396230" y="345102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9" name="Straight Connector 418"/>
              <p:cNvCxnSpPr/>
              <p:nvPr/>
            </p:nvCxnSpPr>
            <p:spPr>
              <a:xfrm>
                <a:off x="5435988" y="345102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0" name="Straight Connector 419"/>
              <p:cNvCxnSpPr/>
              <p:nvPr/>
            </p:nvCxnSpPr>
            <p:spPr>
              <a:xfrm>
                <a:off x="5513705" y="345102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1" name="Straight Connector 420"/>
              <p:cNvCxnSpPr/>
              <p:nvPr/>
            </p:nvCxnSpPr>
            <p:spPr>
              <a:xfrm>
                <a:off x="5547113" y="345102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2" name="Straight Connector 421"/>
              <p:cNvCxnSpPr/>
              <p:nvPr/>
            </p:nvCxnSpPr>
            <p:spPr>
              <a:xfrm>
                <a:off x="5658485" y="3448646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3" name="Straight Connector 422"/>
              <p:cNvCxnSpPr/>
              <p:nvPr/>
            </p:nvCxnSpPr>
            <p:spPr>
              <a:xfrm>
                <a:off x="5579110" y="3448646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4" name="Straight Connector 423"/>
              <p:cNvCxnSpPr/>
              <p:nvPr/>
            </p:nvCxnSpPr>
            <p:spPr>
              <a:xfrm>
                <a:off x="5618868" y="3448646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5" name="Straight Connector 424"/>
              <p:cNvCxnSpPr/>
              <p:nvPr/>
            </p:nvCxnSpPr>
            <p:spPr>
              <a:xfrm>
                <a:off x="5696585" y="3448646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Group 8"/>
            <p:cNvGrpSpPr/>
            <p:nvPr/>
          </p:nvGrpSpPr>
          <p:grpSpPr>
            <a:xfrm>
              <a:off x="3054349" y="4735680"/>
              <a:ext cx="8573490" cy="295131"/>
              <a:chOff x="1941639" y="4564390"/>
              <a:chExt cx="8594000" cy="339422"/>
            </a:xfrm>
            <a:effectLst>
              <a:glow rad="76200">
                <a:schemeClr val="accent1">
                  <a:lumMod val="20000"/>
                  <a:lumOff val="80000"/>
                </a:schemeClr>
              </a:glow>
            </a:effectLst>
          </p:grpSpPr>
          <p:grpSp>
            <p:nvGrpSpPr>
              <p:cNvPr id="428" name="Group 427"/>
              <p:cNvGrpSpPr/>
              <p:nvPr/>
            </p:nvGrpSpPr>
            <p:grpSpPr>
              <a:xfrm>
                <a:off x="1941639" y="4572247"/>
                <a:ext cx="3756660" cy="331565"/>
                <a:chOff x="1939925" y="3448646"/>
                <a:chExt cx="3756660" cy="331565"/>
              </a:xfrm>
            </p:grpSpPr>
            <p:grpSp>
              <p:nvGrpSpPr>
                <p:cNvPr id="429" name="Group 428"/>
                <p:cNvGrpSpPr/>
                <p:nvPr/>
              </p:nvGrpSpPr>
              <p:grpSpPr>
                <a:xfrm>
                  <a:off x="1939925" y="3451027"/>
                  <a:ext cx="1786008" cy="329184"/>
                  <a:chOff x="1939925" y="1944807"/>
                  <a:chExt cx="1786008" cy="329184"/>
                </a:xfrm>
              </p:grpSpPr>
              <p:cxnSp>
                <p:nvCxnSpPr>
                  <p:cNvPr id="557" name="Straight Connector 556"/>
                  <p:cNvCxnSpPr/>
                  <p:nvPr/>
                </p:nvCxnSpPr>
                <p:spPr>
                  <a:xfrm>
                    <a:off x="1939925" y="1944807"/>
                    <a:ext cx="0" cy="32918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8" name="Straight Connector 557"/>
                  <p:cNvCxnSpPr/>
                  <p:nvPr/>
                </p:nvCxnSpPr>
                <p:spPr>
                  <a:xfrm>
                    <a:off x="1981200" y="1944807"/>
                    <a:ext cx="0" cy="32918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9" name="Straight Connector 558"/>
                  <p:cNvCxnSpPr/>
                  <p:nvPr/>
                </p:nvCxnSpPr>
                <p:spPr>
                  <a:xfrm>
                    <a:off x="2020958" y="1944807"/>
                    <a:ext cx="0" cy="32918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0" name="Straight Connector 559"/>
                  <p:cNvCxnSpPr/>
                  <p:nvPr/>
                </p:nvCxnSpPr>
                <p:spPr>
                  <a:xfrm>
                    <a:off x="2063750" y="1944807"/>
                    <a:ext cx="0" cy="32918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1" name="Straight Connector 560"/>
                  <p:cNvCxnSpPr/>
                  <p:nvPr/>
                </p:nvCxnSpPr>
                <p:spPr>
                  <a:xfrm>
                    <a:off x="2105025" y="1944807"/>
                    <a:ext cx="0" cy="32918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2" name="Straight Connector 561"/>
                  <p:cNvCxnSpPr/>
                  <p:nvPr/>
                </p:nvCxnSpPr>
                <p:spPr>
                  <a:xfrm>
                    <a:off x="2144783" y="1944807"/>
                    <a:ext cx="0" cy="32918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3" name="Straight Connector 562"/>
                  <p:cNvCxnSpPr/>
                  <p:nvPr/>
                </p:nvCxnSpPr>
                <p:spPr>
                  <a:xfrm>
                    <a:off x="2190750" y="1944807"/>
                    <a:ext cx="0" cy="32918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4" name="Straight Connector 563"/>
                  <p:cNvCxnSpPr/>
                  <p:nvPr/>
                </p:nvCxnSpPr>
                <p:spPr>
                  <a:xfrm>
                    <a:off x="2232025" y="1944807"/>
                    <a:ext cx="0" cy="32918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5" name="Straight Connector 564"/>
                  <p:cNvCxnSpPr/>
                  <p:nvPr/>
                </p:nvCxnSpPr>
                <p:spPr>
                  <a:xfrm>
                    <a:off x="2271783" y="1944807"/>
                    <a:ext cx="0" cy="32918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6" name="Straight Connector 565"/>
                  <p:cNvCxnSpPr/>
                  <p:nvPr/>
                </p:nvCxnSpPr>
                <p:spPr>
                  <a:xfrm>
                    <a:off x="2314575" y="1944807"/>
                    <a:ext cx="0" cy="32918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7" name="Straight Connector 566"/>
                  <p:cNvCxnSpPr/>
                  <p:nvPr/>
                </p:nvCxnSpPr>
                <p:spPr>
                  <a:xfrm>
                    <a:off x="2355850" y="1944807"/>
                    <a:ext cx="0" cy="32918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1" name="Straight Connector 580"/>
                  <p:cNvCxnSpPr/>
                  <p:nvPr/>
                </p:nvCxnSpPr>
                <p:spPr>
                  <a:xfrm>
                    <a:off x="2395608" y="1944807"/>
                    <a:ext cx="0" cy="32918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2" name="Straight Connector 581"/>
                  <p:cNvCxnSpPr/>
                  <p:nvPr/>
                </p:nvCxnSpPr>
                <p:spPr>
                  <a:xfrm>
                    <a:off x="2438400" y="1944807"/>
                    <a:ext cx="0" cy="32918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3" name="Straight Connector 582"/>
                  <p:cNvCxnSpPr/>
                  <p:nvPr/>
                </p:nvCxnSpPr>
                <p:spPr>
                  <a:xfrm>
                    <a:off x="2479675" y="1944807"/>
                    <a:ext cx="0" cy="32918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4" name="Straight Connector 583"/>
                  <p:cNvCxnSpPr/>
                  <p:nvPr/>
                </p:nvCxnSpPr>
                <p:spPr>
                  <a:xfrm>
                    <a:off x="2519433" y="1944807"/>
                    <a:ext cx="0" cy="32918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1" name="Straight Connector 590"/>
                  <p:cNvCxnSpPr/>
                  <p:nvPr/>
                </p:nvCxnSpPr>
                <p:spPr>
                  <a:xfrm>
                    <a:off x="2562225" y="1944807"/>
                    <a:ext cx="0" cy="32918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2" name="Straight Connector 591"/>
                  <p:cNvCxnSpPr/>
                  <p:nvPr/>
                </p:nvCxnSpPr>
                <p:spPr>
                  <a:xfrm>
                    <a:off x="2603500" y="1944807"/>
                    <a:ext cx="0" cy="32918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3" name="Straight Connector 592"/>
                  <p:cNvCxnSpPr/>
                  <p:nvPr/>
                </p:nvCxnSpPr>
                <p:spPr>
                  <a:xfrm>
                    <a:off x="2643258" y="1944807"/>
                    <a:ext cx="0" cy="32918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4" name="Straight Connector 593"/>
                  <p:cNvCxnSpPr/>
                  <p:nvPr/>
                </p:nvCxnSpPr>
                <p:spPr>
                  <a:xfrm>
                    <a:off x="2689225" y="1944807"/>
                    <a:ext cx="0" cy="32918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5" name="Straight Connector 594"/>
                  <p:cNvCxnSpPr/>
                  <p:nvPr/>
                </p:nvCxnSpPr>
                <p:spPr>
                  <a:xfrm>
                    <a:off x="2730500" y="1944807"/>
                    <a:ext cx="0" cy="32918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6" name="Straight Connector 595"/>
                  <p:cNvCxnSpPr/>
                  <p:nvPr/>
                </p:nvCxnSpPr>
                <p:spPr>
                  <a:xfrm>
                    <a:off x="2770258" y="1944807"/>
                    <a:ext cx="0" cy="32918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7" name="Straight Connector 596"/>
                  <p:cNvCxnSpPr/>
                  <p:nvPr/>
                </p:nvCxnSpPr>
                <p:spPr>
                  <a:xfrm>
                    <a:off x="2813050" y="1944807"/>
                    <a:ext cx="0" cy="32918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8" name="Straight Connector 597"/>
                  <p:cNvCxnSpPr/>
                  <p:nvPr/>
                </p:nvCxnSpPr>
                <p:spPr>
                  <a:xfrm>
                    <a:off x="2854325" y="1944807"/>
                    <a:ext cx="0" cy="32918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9" name="Straight Connector 598"/>
                  <p:cNvCxnSpPr/>
                  <p:nvPr/>
                </p:nvCxnSpPr>
                <p:spPr>
                  <a:xfrm>
                    <a:off x="2890908" y="1944807"/>
                    <a:ext cx="0" cy="32918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0" name="Straight Connector 599"/>
                  <p:cNvCxnSpPr/>
                  <p:nvPr/>
                </p:nvCxnSpPr>
                <p:spPr>
                  <a:xfrm>
                    <a:off x="2925833" y="1944807"/>
                    <a:ext cx="0" cy="32918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1" name="Straight Connector 600"/>
                  <p:cNvCxnSpPr/>
                  <p:nvPr/>
                </p:nvCxnSpPr>
                <p:spPr>
                  <a:xfrm>
                    <a:off x="2968625" y="1944807"/>
                    <a:ext cx="0" cy="32918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2" name="Straight Connector 601"/>
                  <p:cNvCxnSpPr/>
                  <p:nvPr/>
                </p:nvCxnSpPr>
                <p:spPr>
                  <a:xfrm>
                    <a:off x="3009900" y="1944807"/>
                    <a:ext cx="0" cy="32918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3" name="Straight Connector 602"/>
                  <p:cNvCxnSpPr/>
                  <p:nvPr/>
                </p:nvCxnSpPr>
                <p:spPr>
                  <a:xfrm>
                    <a:off x="3049658" y="1944807"/>
                    <a:ext cx="0" cy="32918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4" name="Straight Connector 603"/>
                  <p:cNvCxnSpPr/>
                  <p:nvPr/>
                </p:nvCxnSpPr>
                <p:spPr>
                  <a:xfrm>
                    <a:off x="3092450" y="1944807"/>
                    <a:ext cx="0" cy="32918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5" name="Straight Connector 604"/>
                  <p:cNvCxnSpPr/>
                  <p:nvPr/>
                </p:nvCxnSpPr>
                <p:spPr>
                  <a:xfrm>
                    <a:off x="3133725" y="1944807"/>
                    <a:ext cx="0" cy="32918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6" name="Straight Connector 605"/>
                  <p:cNvCxnSpPr/>
                  <p:nvPr/>
                </p:nvCxnSpPr>
                <p:spPr>
                  <a:xfrm>
                    <a:off x="3173483" y="1944807"/>
                    <a:ext cx="0" cy="32918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0" name="Straight Connector 609"/>
                  <p:cNvCxnSpPr/>
                  <p:nvPr/>
                </p:nvCxnSpPr>
                <p:spPr>
                  <a:xfrm>
                    <a:off x="3219450" y="1944807"/>
                    <a:ext cx="0" cy="32918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1" name="Straight Connector 610"/>
                  <p:cNvCxnSpPr/>
                  <p:nvPr/>
                </p:nvCxnSpPr>
                <p:spPr>
                  <a:xfrm>
                    <a:off x="3260725" y="1944807"/>
                    <a:ext cx="0" cy="32918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6" name="Straight Connector 615"/>
                  <p:cNvCxnSpPr/>
                  <p:nvPr/>
                </p:nvCxnSpPr>
                <p:spPr>
                  <a:xfrm>
                    <a:off x="3300483" y="1944807"/>
                    <a:ext cx="0" cy="32918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8" name="Straight Connector 617"/>
                  <p:cNvCxnSpPr/>
                  <p:nvPr/>
                </p:nvCxnSpPr>
                <p:spPr>
                  <a:xfrm>
                    <a:off x="3343275" y="1944807"/>
                    <a:ext cx="0" cy="32918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9" name="Straight Connector 618"/>
                  <p:cNvCxnSpPr/>
                  <p:nvPr/>
                </p:nvCxnSpPr>
                <p:spPr>
                  <a:xfrm>
                    <a:off x="3384550" y="1944807"/>
                    <a:ext cx="0" cy="32918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20" name="Straight Connector 619"/>
                  <p:cNvCxnSpPr/>
                  <p:nvPr/>
                </p:nvCxnSpPr>
                <p:spPr>
                  <a:xfrm>
                    <a:off x="3462408" y="1944807"/>
                    <a:ext cx="0" cy="32918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25" name="Straight Connector 624"/>
                  <p:cNvCxnSpPr/>
                  <p:nvPr/>
                </p:nvCxnSpPr>
                <p:spPr>
                  <a:xfrm>
                    <a:off x="3422650" y="1944807"/>
                    <a:ext cx="0" cy="32918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26" name="Straight Connector 625"/>
                  <p:cNvCxnSpPr/>
                  <p:nvPr/>
                </p:nvCxnSpPr>
                <p:spPr>
                  <a:xfrm>
                    <a:off x="3536950" y="1944807"/>
                    <a:ext cx="0" cy="32918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30" name="Straight Connector 629"/>
                  <p:cNvCxnSpPr/>
                  <p:nvPr/>
                </p:nvCxnSpPr>
                <p:spPr>
                  <a:xfrm>
                    <a:off x="3503683" y="1944807"/>
                    <a:ext cx="0" cy="32918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32" name="Straight Connector 631"/>
                  <p:cNvCxnSpPr/>
                  <p:nvPr/>
                </p:nvCxnSpPr>
                <p:spPr>
                  <a:xfrm>
                    <a:off x="3654425" y="1944807"/>
                    <a:ext cx="0" cy="32918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33" name="Straight Connector 632"/>
                  <p:cNvCxnSpPr/>
                  <p:nvPr/>
                </p:nvCxnSpPr>
                <p:spPr>
                  <a:xfrm>
                    <a:off x="3575050" y="1944807"/>
                    <a:ext cx="0" cy="32918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35" name="Straight Connector 634"/>
                  <p:cNvCxnSpPr/>
                  <p:nvPr/>
                </p:nvCxnSpPr>
                <p:spPr>
                  <a:xfrm>
                    <a:off x="3614808" y="1944807"/>
                    <a:ext cx="0" cy="32918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39" name="Straight Connector 638"/>
                  <p:cNvCxnSpPr/>
                  <p:nvPr/>
                </p:nvCxnSpPr>
                <p:spPr>
                  <a:xfrm>
                    <a:off x="3692525" y="1944807"/>
                    <a:ext cx="0" cy="32918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0" name="Straight Connector 639"/>
                  <p:cNvCxnSpPr/>
                  <p:nvPr/>
                </p:nvCxnSpPr>
                <p:spPr>
                  <a:xfrm>
                    <a:off x="3725933" y="1944807"/>
                    <a:ext cx="0" cy="32918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31" name="Straight Connector 430"/>
                <p:cNvCxnSpPr/>
                <p:nvPr/>
              </p:nvCxnSpPr>
              <p:spPr>
                <a:xfrm>
                  <a:off x="3761105" y="345102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3" name="Straight Connector 432"/>
                <p:cNvCxnSpPr/>
                <p:nvPr/>
              </p:nvCxnSpPr>
              <p:spPr>
                <a:xfrm>
                  <a:off x="3802380" y="345102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6" name="Straight Connector 455"/>
                <p:cNvCxnSpPr/>
                <p:nvPr/>
              </p:nvCxnSpPr>
              <p:spPr>
                <a:xfrm>
                  <a:off x="3842138" y="345102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7" name="Straight Connector 456"/>
                <p:cNvCxnSpPr/>
                <p:nvPr/>
              </p:nvCxnSpPr>
              <p:spPr>
                <a:xfrm>
                  <a:off x="3884930" y="345102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0" name="Straight Connector 459"/>
                <p:cNvCxnSpPr/>
                <p:nvPr/>
              </p:nvCxnSpPr>
              <p:spPr>
                <a:xfrm>
                  <a:off x="3926205" y="345102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1" name="Straight Connector 460"/>
                <p:cNvCxnSpPr/>
                <p:nvPr/>
              </p:nvCxnSpPr>
              <p:spPr>
                <a:xfrm>
                  <a:off x="3965963" y="345102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2" name="Straight Connector 461"/>
                <p:cNvCxnSpPr/>
                <p:nvPr/>
              </p:nvCxnSpPr>
              <p:spPr>
                <a:xfrm>
                  <a:off x="4011930" y="345102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3" name="Straight Connector 462"/>
                <p:cNvCxnSpPr/>
                <p:nvPr/>
              </p:nvCxnSpPr>
              <p:spPr>
                <a:xfrm>
                  <a:off x="4053205" y="345102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4" name="Straight Connector 463"/>
                <p:cNvCxnSpPr/>
                <p:nvPr/>
              </p:nvCxnSpPr>
              <p:spPr>
                <a:xfrm>
                  <a:off x="4092963" y="345102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5" name="Straight Connector 464"/>
                <p:cNvCxnSpPr/>
                <p:nvPr/>
              </p:nvCxnSpPr>
              <p:spPr>
                <a:xfrm>
                  <a:off x="4135755" y="345102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6" name="Straight Connector 465"/>
                <p:cNvCxnSpPr/>
                <p:nvPr/>
              </p:nvCxnSpPr>
              <p:spPr>
                <a:xfrm>
                  <a:off x="4177030" y="345102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7" name="Straight Connector 466"/>
                <p:cNvCxnSpPr/>
                <p:nvPr/>
              </p:nvCxnSpPr>
              <p:spPr>
                <a:xfrm>
                  <a:off x="4216788" y="345102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8" name="Straight Connector 467"/>
                <p:cNvCxnSpPr/>
                <p:nvPr/>
              </p:nvCxnSpPr>
              <p:spPr>
                <a:xfrm>
                  <a:off x="4259580" y="345102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9" name="Straight Connector 468"/>
                <p:cNvCxnSpPr/>
                <p:nvPr/>
              </p:nvCxnSpPr>
              <p:spPr>
                <a:xfrm>
                  <a:off x="4300855" y="345102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0" name="Straight Connector 469"/>
                <p:cNvCxnSpPr/>
                <p:nvPr/>
              </p:nvCxnSpPr>
              <p:spPr>
                <a:xfrm>
                  <a:off x="4340613" y="345102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1" name="Straight Connector 470"/>
                <p:cNvCxnSpPr/>
                <p:nvPr/>
              </p:nvCxnSpPr>
              <p:spPr>
                <a:xfrm>
                  <a:off x="4383405" y="345102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2" name="Straight Connector 471"/>
                <p:cNvCxnSpPr/>
                <p:nvPr/>
              </p:nvCxnSpPr>
              <p:spPr>
                <a:xfrm>
                  <a:off x="4424680" y="345102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3" name="Straight Connector 472"/>
                <p:cNvCxnSpPr/>
                <p:nvPr/>
              </p:nvCxnSpPr>
              <p:spPr>
                <a:xfrm>
                  <a:off x="4464438" y="345102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4" name="Straight Connector 473"/>
                <p:cNvCxnSpPr/>
                <p:nvPr/>
              </p:nvCxnSpPr>
              <p:spPr>
                <a:xfrm>
                  <a:off x="4510405" y="345102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5" name="Straight Connector 474"/>
                <p:cNvCxnSpPr/>
                <p:nvPr/>
              </p:nvCxnSpPr>
              <p:spPr>
                <a:xfrm>
                  <a:off x="4551680" y="345102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6" name="Straight Connector 475"/>
                <p:cNvCxnSpPr/>
                <p:nvPr/>
              </p:nvCxnSpPr>
              <p:spPr>
                <a:xfrm>
                  <a:off x="4591438" y="345102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7" name="Straight Connector 476"/>
                <p:cNvCxnSpPr/>
                <p:nvPr/>
              </p:nvCxnSpPr>
              <p:spPr>
                <a:xfrm>
                  <a:off x="4634230" y="345102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8" name="Straight Connector 477"/>
                <p:cNvCxnSpPr/>
                <p:nvPr/>
              </p:nvCxnSpPr>
              <p:spPr>
                <a:xfrm>
                  <a:off x="4675505" y="345102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9" name="Straight Connector 478"/>
                <p:cNvCxnSpPr/>
                <p:nvPr/>
              </p:nvCxnSpPr>
              <p:spPr>
                <a:xfrm>
                  <a:off x="4712088" y="345102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0" name="Straight Connector 479"/>
                <p:cNvCxnSpPr/>
                <p:nvPr/>
              </p:nvCxnSpPr>
              <p:spPr>
                <a:xfrm>
                  <a:off x="4747013" y="345102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1" name="Straight Connector 480"/>
                <p:cNvCxnSpPr/>
                <p:nvPr/>
              </p:nvCxnSpPr>
              <p:spPr>
                <a:xfrm>
                  <a:off x="4789805" y="345102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2" name="Straight Connector 481"/>
                <p:cNvCxnSpPr/>
                <p:nvPr/>
              </p:nvCxnSpPr>
              <p:spPr>
                <a:xfrm>
                  <a:off x="4831080" y="345102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3" name="Straight Connector 482"/>
                <p:cNvCxnSpPr/>
                <p:nvPr/>
              </p:nvCxnSpPr>
              <p:spPr>
                <a:xfrm>
                  <a:off x="4870838" y="345102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4" name="Straight Connector 483"/>
                <p:cNvCxnSpPr/>
                <p:nvPr/>
              </p:nvCxnSpPr>
              <p:spPr>
                <a:xfrm>
                  <a:off x="4913630" y="345102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5" name="Straight Connector 484"/>
                <p:cNvCxnSpPr/>
                <p:nvPr/>
              </p:nvCxnSpPr>
              <p:spPr>
                <a:xfrm>
                  <a:off x="4954905" y="345102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6" name="Straight Connector 485"/>
                <p:cNvCxnSpPr/>
                <p:nvPr/>
              </p:nvCxnSpPr>
              <p:spPr>
                <a:xfrm>
                  <a:off x="4994663" y="345102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7" name="Straight Connector 486"/>
                <p:cNvCxnSpPr/>
                <p:nvPr/>
              </p:nvCxnSpPr>
              <p:spPr>
                <a:xfrm>
                  <a:off x="5040630" y="345102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8" name="Straight Connector 487"/>
                <p:cNvCxnSpPr/>
                <p:nvPr/>
              </p:nvCxnSpPr>
              <p:spPr>
                <a:xfrm>
                  <a:off x="5081905" y="345102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9" name="Straight Connector 488"/>
                <p:cNvCxnSpPr/>
                <p:nvPr/>
              </p:nvCxnSpPr>
              <p:spPr>
                <a:xfrm>
                  <a:off x="5121663" y="345102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0" name="Straight Connector 489"/>
                <p:cNvCxnSpPr/>
                <p:nvPr/>
              </p:nvCxnSpPr>
              <p:spPr>
                <a:xfrm>
                  <a:off x="5164455" y="345102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1" name="Straight Connector 490"/>
                <p:cNvCxnSpPr/>
                <p:nvPr/>
              </p:nvCxnSpPr>
              <p:spPr>
                <a:xfrm>
                  <a:off x="5205730" y="345102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5" name="Straight Connector 494"/>
                <p:cNvCxnSpPr/>
                <p:nvPr/>
              </p:nvCxnSpPr>
              <p:spPr>
                <a:xfrm>
                  <a:off x="5283588" y="345102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6" name="Straight Connector 495"/>
                <p:cNvCxnSpPr/>
                <p:nvPr/>
              </p:nvCxnSpPr>
              <p:spPr>
                <a:xfrm>
                  <a:off x="5243830" y="345102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7" name="Straight Connector 496"/>
                <p:cNvCxnSpPr/>
                <p:nvPr/>
              </p:nvCxnSpPr>
              <p:spPr>
                <a:xfrm>
                  <a:off x="5358130" y="345102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8" name="Straight Connector 507"/>
                <p:cNvCxnSpPr/>
                <p:nvPr/>
              </p:nvCxnSpPr>
              <p:spPr>
                <a:xfrm>
                  <a:off x="5324863" y="345102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9" name="Straight Connector 508"/>
                <p:cNvCxnSpPr/>
                <p:nvPr/>
              </p:nvCxnSpPr>
              <p:spPr>
                <a:xfrm>
                  <a:off x="5475605" y="345102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0" name="Straight Connector 509"/>
                <p:cNvCxnSpPr/>
                <p:nvPr/>
              </p:nvCxnSpPr>
              <p:spPr>
                <a:xfrm>
                  <a:off x="5396230" y="345102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1" name="Straight Connector 540"/>
                <p:cNvCxnSpPr/>
                <p:nvPr/>
              </p:nvCxnSpPr>
              <p:spPr>
                <a:xfrm>
                  <a:off x="5435988" y="345102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3" name="Straight Connector 542"/>
                <p:cNvCxnSpPr/>
                <p:nvPr/>
              </p:nvCxnSpPr>
              <p:spPr>
                <a:xfrm>
                  <a:off x="5513705" y="345102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4" name="Straight Connector 543"/>
                <p:cNvCxnSpPr/>
                <p:nvPr/>
              </p:nvCxnSpPr>
              <p:spPr>
                <a:xfrm>
                  <a:off x="5547113" y="345102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5" name="Straight Connector 544"/>
                <p:cNvCxnSpPr/>
                <p:nvPr/>
              </p:nvCxnSpPr>
              <p:spPr>
                <a:xfrm>
                  <a:off x="5658485" y="3448646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6" name="Straight Connector 545"/>
                <p:cNvCxnSpPr/>
                <p:nvPr/>
              </p:nvCxnSpPr>
              <p:spPr>
                <a:xfrm>
                  <a:off x="5579110" y="3448646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5" name="Straight Connector 554"/>
                <p:cNvCxnSpPr/>
                <p:nvPr/>
              </p:nvCxnSpPr>
              <p:spPr>
                <a:xfrm>
                  <a:off x="5618868" y="3448646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6" name="Straight Connector 555"/>
                <p:cNvCxnSpPr/>
                <p:nvPr/>
              </p:nvCxnSpPr>
              <p:spPr>
                <a:xfrm>
                  <a:off x="5696585" y="3448646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43" name="Group 642"/>
              <p:cNvGrpSpPr/>
              <p:nvPr/>
            </p:nvGrpSpPr>
            <p:grpSpPr>
              <a:xfrm>
                <a:off x="5732746" y="4573121"/>
                <a:ext cx="1786008" cy="329184"/>
                <a:chOff x="1939925" y="1944807"/>
                <a:chExt cx="1786008" cy="329184"/>
              </a:xfrm>
            </p:grpSpPr>
            <p:cxnSp>
              <p:nvCxnSpPr>
                <p:cNvPr id="702" name="Straight Connector 701"/>
                <p:cNvCxnSpPr/>
                <p:nvPr/>
              </p:nvCxnSpPr>
              <p:spPr>
                <a:xfrm>
                  <a:off x="1939925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3" name="Straight Connector 702"/>
                <p:cNvCxnSpPr/>
                <p:nvPr/>
              </p:nvCxnSpPr>
              <p:spPr>
                <a:xfrm>
                  <a:off x="1981200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4" name="Straight Connector 703"/>
                <p:cNvCxnSpPr/>
                <p:nvPr/>
              </p:nvCxnSpPr>
              <p:spPr>
                <a:xfrm>
                  <a:off x="2020958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5" name="Straight Connector 704"/>
                <p:cNvCxnSpPr/>
                <p:nvPr/>
              </p:nvCxnSpPr>
              <p:spPr>
                <a:xfrm>
                  <a:off x="2063750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6" name="Straight Connector 705"/>
                <p:cNvCxnSpPr/>
                <p:nvPr/>
              </p:nvCxnSpPr>
              <p:spPr>
                <a:xfrm>
                  <a:off x="2105025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7" name="Straight Connector 706"/>
                <p:cNvCxnSpPr/>
                <p:nvPr/>
              </p:nvCxnSpPr>
              <p:spPr>
                <a:xfrm>
                  <a:off x="2144783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8" name="Straight Connector 707"/>
                <p:cNvCxnSpPr/>
                <p:nvPr/>
              </p:nvCxnSpPr>
              <p:spPr>
                <a:xfrm>
                  <a:off x="2190750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9" name="Straight Connector 708"/>
                <p:cNvCxnSpPr/>
                <p:nvPr/>
              </p:nvCxnSpPr>
              <p:spPr>
                <a:xfrm>
                  <a:off x="2232025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0" name="Straight Connector 709"/>
                <p:cNvCxnSpPr/>
                <p:nvPr/>
              </p:nvCxnSpPr>
              <p:spPr>
                <a:xfrm>
                  <a:off x="2271783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1" name="Straight Connector 710"/>
                <p:cNvCxnSpPr/>
                <p:nvPr/>
              </p:nvCxnSpPr>
              <p:spPr>
                <a:xfrm>
                  <a:off x="2314575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2" name="Straight Connector 711"/>
                <p:cNvCxnSpPr/>
                <p:nvPr/>
              </p:nvCxnSpPr>
              <p:spPr>
                <a:xfrm>
                  <a:off x="2355850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3" name="Straight Connector 712"/>
                <p:cNvCxnSpPr/>
                <p:nvPr/>
              </p:nvCxnSpPr>
              <p:spPr>
                <a:xfrm>
                  <a:off x="2395608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4" name="Straight Connector 713"/>
                <p:cNvCxnSpPr/>
                <p:nvPr/>
              </p:nvCxnSpPr>
              <p:spPr>
                <a:xfrm>
                  <a:off x="2438400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5" name="Straight Connector 714"/>
                <p:cNvCxnSpPr/>
                <p:nvPr/>
              </p:nvCxnSpPr>
              <p:spPr>
                <a:xfrm>
                  <a:off x="2479675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6" name="Straight Connector 715"/>
                <p:cNvCxnSpPr/>
                <p:nvPr/>
              </p:nvCxnSpPr>
              <p:spPr>
                <a:xfrm>
                  <a:off x="2519433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7" name="Straight Connector 716"/>
                <p:cNvCxnSpPr/>
                <p:nvPr/>
              </p:nvCxnSpPr>
              <p:spPr>
                <a:xfrm>
                  <a:off x="2562225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8" name="Straight Connector 717"/>
                <p:cNvCxnSpPr/>
                <p:nvPr/>
              </p:nvCxnSpPr>
              <p:spPr>
                <a:xfrm>
                  <a:off x="2603500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9" name="Straight Connector 718"/>
                <p:cNvCxnSpPr/>
                <p:nvPr/>
              </p:nvCxnSpPr>
              <p:spPr>
                <a:xfrm>
                  <a:off x="2643258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0" name="Straight Connector 719"/>
                <p:cNvCxnSpPr/>
                <p:nvPr/>
              </p:nvCxnSpPr>
              <p:spPr>
                <a:xfrm>
                  <a:off x="2689225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1" name="Straight Connector 720"/>
                <p:cNvCxnSpPr/>
                <p:nvPr/>
              </p:nvCxnSpPr>
              <p:spPr>
                <a:xfrm>
                  <a:off x="2730500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2" name="Straight Connector 721"/>
                <p:cNvCxnSpPr/>
                <p:nvPr/>
              </p:nvCxnSpPr>
              <p:spPr>
                <a:xfrm>
                  <a:off x="2770258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3" name="Straight Connector 722"/>
                <p:cNvCxnSpPr/>
                <p:nvPr/>
              </p:nvCxnSpPr>
              <p:spPr>
                <a:xfrm>
                  <a:off x="2813050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4" name="Straight Connector 723"/>
                <p:cNvCxnSpPr/>
                <p:nvPr/>
              </p:nvCxnSpPr>
              <p:spPr>
                <a:xfrm>
                  <a:off x="2854325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5" name="Straight Connector 724"/>
                <p:cNvCxnSpPr/>
                <p:nvPr/>
              </p:nvCxnSpPr>
              <p:spPr>
                <a:xfrm>
                  <a:off x="2890908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6" name="Straight Connector 725"/>
                <p:cNvCxnSpPr/>
                <p:nvPr/>
              </p:nvCxnSpPr>
              <p:spPr>
                <a:xfrm>
                  <a:off x="2925833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7" name="Straight Connector 726"/>
                <p:cNvCxnSpPr/>
                <p:nvPr/>
              </p:nvCxnSpPr>
              <p:spPr>
                <a:xfrm>
                  <a:off x="2968625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8" name="Straight Connector 727"/>
                <p:cNvCxnSpPr/>
                <p:nvPr/>
              </p:nvCxnSpPr>
              <p:spPr>
                <a:xfrm>
                  <a:off x="3009900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9" name="Straight Connector 728"/>
                <p:cNvCxnSpPr/>
                <p:nvPr/>
              </p:nvCxnSpPr>
              <p:spPr>
                <a:xfrm>
                  <a:off x="3049658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0" name="Straight Connector 729"/>
                <p:cNvCxnSpPr/>
                <p:nvPr/>
              </p:nvCxnSpPr>
              <p:spPr>
                <a:xfrm>
                  <a:off x="3092450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1" name="Straight Connector 730"/>
                <p:cNvCxnSpPr/>
                <p:nvPr/>
              </p:nvCxnSpPr>
              <p:spPr>
                <a:xfrm>
                  <a:off x="3133725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2" name="Straight Connector 731"/>
                <p:cNvCxnSpPr/>
                <p:nvPr/>
              </p:nvCxnSpPr>
              <p:spPr>
                <a:xfrm>
                  <a:off x="3173483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3" name="Straight Connector 732"/>
                <p:cNvCxnSpPr/>
                <p:nvPr/>
              </p:nvCxnSpPr>
              <p:spPr>
                <a:xfrm>
                  <a:off x="3219450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4" name="Straight Connector 733"/>
                <p:cNvCxnSpPr/>
                <p:nvPr/>
              </p:nvCxnSpPr>
              <p:spPr>
                <a:xfrm>
                  <a:off x="3260725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5" name="Straight Connector 734"/>
                <p:cNvCxnSpPr/>
                <p:nvPr/>
              </p:nvCxnSpPr>
              <p:spPr>
                <a:xfrm>
                  <a:off x="3300483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6" name="Straight Connector 735"/>
                <p:cNvCxnSpPr/>
                <p:nvPr/>
              </p:nvCxnSpPr>
              <p:spPr>
                <a:xfrm>
                  <a:off x="3343275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7" name="Straight Connector 736"/>
                <p:cNvCxnSpPr/>
                <p:nvPr/>
              </p:nvCxnSpPr>
              <p:spPr>
                <a:xfrm>
                  <a:off x="3384550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8" name="Straight Connector 737"/>
                <p:cNvCxnSpPr/>
                <p:nvPr/>
              </p:nvCxnSpPr>
              <p:spPr>
                <a:xfrm>
                  <a:off x="3462408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9" name="Straight Connector 738"/>
                <p:cNvCxnSpPr/>
                <p:nvPr/>
              </p:nvCxnSpPr>
              <p:spPr>
                <a:xfrm>
                  <a:off x="3422650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0" name="Straight Connector 739"/>
                <p:cNvCxnSpPr/>
                <p:nvPr/>
              </p:nvCxnSpPr>
              <p:spPr>
                <a:xfrm>
                  <a:off x="3536950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1" name="Straight Connector 740"/>
                <p:cNvCxnSpPr/>
                <p:nvPr/>
              </p:nvCxnSpPr>
              <p:spPr>
                <a:xfrm>
                  <a:off x="3503683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2" name="Straight Connector 741"/>
                <p:cNvCxnSpPr/>
                <p:nvPr/>
              </p:nvCxnSpPr>
              <p:spPr>
                <a:xfrm>
                  <a:off x="3654425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3" name="Straight Connector 742"/>
                <p:cNvCxnSpPr/>
                <p:nvPr/>
              </p:nvCxnSpPr>
              <p:spPr>
                <a:xfrm>
                  <a:off x="3575050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4" name="Straight Connector 743"/>
                <p:cNvCxnSpPr/>
                <p:nvPr/>
              </p:nvCxnSpPr>
              <p:spPr>
                <a:xfrm>
                  <a:off x="3614808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5" name="Straight Connector 744"/>
                <p:cNvCxnSpPr/>
                <p:nvPr/>
              </p:nvCxnSpPr>
              <p:spPr>
                <a:xfrm>
                  <a:off x="3692525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6" name="Straight Connector 745"/>
                <p:cNvCxnSpPr/>
                <p:nvPr/>
              </p:nvCxnSpPr>
              <p:spPr>
                <a:xfrm>
                  <a:off x="3725933" y="1944807"/>
                  <a:ext cx="0" cy="329184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644" name="Straight Connector 643"/>
              <p:cNvCxnSpPr/>
              <p:nvPr/>
            </p:nvCxnSpPr>
            <p:spPr>
              <a:xfrm>
                <a:off x="7553926" y="4573121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5" name="Straight Connector 644"/>
              <p:cNvCxnSpPr/>
              <p:nvPr/>
            </p:nvCxnSpPr>
            <p:spPr>
              <a:xfrm>
                <a:off x="7595201" y="4573121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6" name="Straight Connector 645"/>
              <p:cNvCxnSpPr/>
              <p:nvPr/>
            </p:nvCxnSpPr>
            <p:spPr>
              <a:xfrm>
                <a:off x="7634959" y="4573121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8" name="Straight Connector 647"/>
              <p:cNvCxnSpPr/>
              <p:nvPr/>
            </p:nvCxnSpPr>
            <p:spPr>
              <a:xfrm>
                <a:off x="7677751" y="4573121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1" name="Straight Connector 650"/>
              <p:cNvCxnSpPr/>
              <p:nvPr/>
            </p:nvCxnSpPr>
            <p:spPr>
              <a:xfrm>
                <a:off x="7719026" y="4573121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3" name="Straight Connector 652"/>
              <p:cNvCxnSpPr/>
              <p:nvPr/>
            </p:nvCxnSpPr>
            <p:spPr>
              <a:xfrm>
                <a:off x="7758784" y="4573121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5" name="Straight Connector 654"/>
              <p:cNvCxnSpPr/>
              <p:nvPr/>
            </p:nvCxnSpPr>
            <p:spPr>
              <a:xfrm>
                <a:off x="7804751" y="4573121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6" name="Straight Connector 655"/>
              <p:cNvCxnSpPr/>
              <p:nvPr/>
            </p:nvCxnSpPr>
            <p:spPr>
              <a:xfrm>
                <a:off x="7846026" y="4573121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7" name="Straight Connector 656"/>
              <p:cNvCxnSpPr/>
              <p:nvPr/>
            </p:nvCxnSpPr>
            <p:spPr>
              <a:xfrm>
                <a:off x="7885784" y="4573121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1" name="Straight Connector 660"/>
              <p:cNvCxnSpPr/>
              <p:nvPr/>
            </p:nvCxnSpPr>
            <p:spPr>
              <a:xfrm>
                <a:off x="7928576" y="4573121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2" name="Straight Connector 661"/>
              <p:cNvCxnSpPr/>
              <p:nvPr/>
            </p:nvCxnSpPr>
            <p:spPr>
              <a:xfrm>
                <a:off x="7969851" y="4573121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4" name="Straight Connector 663"/>
              <p:cNvCxnSpPr/>
              <p:nvPr/>
            </p:nvCxnSpPr>
            <p:spPr>
              <a:xfrm>
                <a:off x="8009609" y="4573121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5" name="Straight Connector 664"/>
              <p:cNvCxnSpPr/>
              <p:nvPr/>
            </p:nvCxnSpPr>
            <p:spPr>
              <a:xfrm>
                <a:off x="8052401" y="4573121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6" name="Straight Connector 665"/>
              <p:cNvCxnSpPr/>
              <p:nvPr/>
            </p:nvCxnSpPr>
            <p:spPr>
              <a:xfrm>
                <a:off x="8093676" y="4573121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7" name="Straight Connector 666"/>
              <p:cNvCxnSpPr/>
              <p:nvPr/>
            </p:nvCxnSpPr>
            <p:spPr>
              <a:xfrm>
                <a:off x="8133434" y="4573121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8" name="Straight Connector 667"/>
              <p:cNvCxnSpPr/>
              <p:nvPr/>
            </p:nvCxnSpPr>
            <p:spPr>
              <a:xfrm>
                <a:off x="8176226" y="4573121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9" name="Straight Connector 668"/>
              <p:cNvCxnSpPr/>
              <p:nvPr/>
            </p:nvCxnSpPr>
            <p:spPr>
              <a:xfrm>
                <a:off x="8217501" y="4573121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0" name="Straight Connector 669"/>
              <p:cNvCxnSpPr/>
              <p:nvPr/>
            </p:nvCxnSpPr>
            <p:spPr>
              <a:xfrm>
                <a:off x="8257259" y="4573121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1" name="Straight Connector 670"/>
              <p:cNvCxnSpPr/>
              <p:nvPr/>
            </p:nvCxnSpPr>
            <p:spPr>
              <a:xfrm>
                <a:off x="8303226" y="4573121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2" name="Straight Connector 671"/>
              <p:cNvCxnSpPr/>
              <p:nvPr/>
            </p:nvCxnSpPr>
            <p:spPr>
              <a:xfrm>
                <a:off x="8344501" y="4573121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3" name="Straight Connector 672"/>
              <p:cNvCxnSpPr/>
              <p:nvPr/>
            </p:nvCxnSpPr>
            <p:spPr>
              <a:xfrm>
                <a:off x="8384259" y="4573121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4" name="Straight Connector 673"/>
              <p:cNvCxnSpPr/>
              <p:nvPr/>
            </p:nvCxnSpPr>
            <p:spPr>
              <a:xfrm>
                <a:off x="8427051" y="4573121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5" name="Straight Connector 674"/>
              <p:cNvCxnSpPr/>
              <p:nvPr/>
            </p:nvCxnSpPr>
            <p:spPr>
              <a:xfrm>
                <a:off x="8468326" y="4573121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6" name="Straight Connector 675"/>
              <p:cNvCxnSpPr/>
              <p:nvPr/>
            </p:nvCxnSpPr>
            <p:spPr>
              <a:xfrm>
                <a:off x="8504909" y="4573121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7" name="Straight Connector 676"/>
              <p:cNvCxnSpPr/>
              <p:nvPr/>
            </p:nvCxnSpPr>
            <p:spPr>
              <a:xfrm>
                <a:off x="8539834" y="4573121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8" name="Straight Connector 677"/>
              <p:cNvCxnSpPr/>
              <p:nvPr/>
            </p:nvCxnSpPr>
            <p:spPr>
              <a:xfrm>
                <a:off x="8582626" y="4573121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9" name="Straight Connector 678"/>
              <p:cNvCxnSpPr/>
              <p:nvPr/>
            </p:nvCxnSpPr>
            <p:spPr>
              <a:xfrm>
                <a:off x="8623901" y="4573121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0" name="Straight Connector 679"/>
              <p:cNvCxnSpPr/>
              <p:nvPr/>
            </p:nvCxnSpPr>
            <p:spPr>
              <a:xfrm>
                <a:off x="8663659" y="4573121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1" name="Straight Connector 680"/>
              <p:cNvCxnSpPr/>
              <p:nvPr/>
            </p:nvCxnSpPr>
            <p:spPr>
              <a:xfrm>
                <a:off x="8706451" y="4573121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2" name="Straight Connector 681"/>
              <p:cNvCxnSpPr/>
              <p:nvPr/>
            </p:nvCxnSpPr>
            <p:spPr>
              <a:xfrm>
                <a:off x="8747726" y="4573121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3" name="Straight Connector 682"/>
              <p:cNvCxnSpPr/>
              <p:nvPr/>
            </p:nvCxnSpPr>
            <p:spPr>
              <a:xfrm>
                <a:off x="8787484" y="4573121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4" name="Straight Connector 683"/>
              <p:cNvCxnSpPr/>
              <p:nvPr/>
            </p:nvCxnSpPr>
            <p:spPr>
              <a:xfrm>
                <a:off x="8833451" y="4573121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5" name="Straight Connector 684"/>
              <p:cNvCxnSpPr/>
              <p:nvPr/>
            </p:nvCxnSpPr>
            <p:spPr>
              <a:xfrm>
                <a:off x="8874726" y="4573121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6" name="Straight Connector 685"/>
              <p:cNvCxnSpPr/>
              <p:nvPr/>
            </p:nvCxnSpPr>
            <p:spPr>
              <a:xfrm>
                <a:off x="8914484" y="4573121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7" name="Straight Connector 686"/>
              <p:cNvCxnSpPr/>
              <p:nvPr/>
            </p:nvCxnSpPr>
            <p:spPr>
              <a:xfrm>
                <a:off x="8957276" y="4573121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8" name="Straight Connector 687"/>
              <p:cNvCxnSpPr/>
              <p:nvPr/>
            </p:nvCxnSpPr>
            <p:spPr>
              <a:xfrm>
                <a:off x="8998551" y="4573121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9" name="Straight Connector 688"/>
              <p:cNvCxnSpPr/>
              <p:nvPr/>
            </p:nvCxnSpPr>
            <p:spPr>
              <a:xfrm>
                <a:off x="9076409" y="4573121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0" name="Straight Connector 689"/>
              <p:cNvCxnSpPr/>
              <p:nvPr/>
            </p:nvCxnSpPr>
            <p:spPr>
              <a:xfrm>
                <a:off x="9036651" y="4573121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1" name="Straight Connector 690"/>
              <p:cNvCxnSpPr/>
              <p:nvPr/>
            </p:nvCxnSpPr>
            <p:spPr>
              <a:xfrm>
                <a:off x="9150951" y="4573121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2" name="Straight Connector 691"/>
              <p:cNvCxnSpPr/>
              <p:nvPr/>
            </p:nvCxnSpPr>
            <p:spPr>
              <a:xfrm>
                <a:off x="9117684" y="4573121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3" name="Straight Connector 692"/>
              <p:cNvCxnSpPr/>
              <p:nvPr/>
            </p:nvCxnSpPr>
            <p:spPr>
              <a:xfrm>
                <a:off x="9268426" y="4573121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4" name="Straight Connector 693"/>
              <p:cNvCxnSpPr/>
              <p:nvPr/>
            </p:nvCxnSpPr>
            <p:spPr>
              <a:xfrm>
                <a:off x="9189051" y="4573121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5" name="Straight Connector 694"/>
              <p:cNvCxnSpPr/>
              <p:nvPr/>
            </p:nvCxnSpPr>
            <p:spPr>
              <a:xfrm>
                <a:off x="9228809" y="4573121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6" name="Straight Connector 695"/>
              <p:cNvCxnSpPr/>
              <p:nvPr/>
            </p:nvCxnSpPr>
            <p:spPr>
              <a:xfrm>
                <a:off x="9306526" y="4573121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7" name="Straight Connector 696"/>
              <p:cNvCxnSpPr/>
              <p:nvPr/>
            </p:nvCxnSpPr>
            <p:spPr>
              <a:xfrm>
                <a:off x="9339934" y="4573121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8" name="Straight Connector 697"/>
              <p:cNvCxnSpPr/>
              <p:nvPr/>
            </p:nvCxnSpPr>
            <p:spPr>
              <a:xfrm>
                <a:off x="9451306" y="4570740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9" name="Straight Connector 698"/>
              <p:cNvCxnSpPr/>
              <p:nvPr/>
            </p:nvCxnSpPr>
            <p:spPr>
              <a:xfrm>
                <a:off x="9371931" y="4570740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0" name="Straight Connector 699"/>
              <p:cNvCxnSpPr/>
              <p:nvPr/>
            </p:nvCxnSpPr>
            <p:spPr>
              <a:xfrm>
                <a:off x="9411689" y="4570740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1" name="Straight Connector 700"/>
              <p:cNvCxnSpPr/>
              <p:nvPr/>
            </p:nvCxnSpPr>
            <p:spPr>
              <a:xfrm>
                <a:off x="9489406" y="4570740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7" name="Straight Connector 746"/>
              <p:cNvCxnSpPr/>
              <p:nvPr/>
            </p:nvCxnSpPr>
            <p:spPr>
              <a:xfrm>
                <a:off x="9524084" y="4570740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8" name="Straight Connector 747"/>
              <p:cNvCxnSpPr/>
              <p:nvPr/>
            </p:nvCxnSpPr>
            <p:spPr>
              <a:xfrm>
                <a:off x="9566876" y="4570740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9" name="Straight Connector 748"/>
              <p:cNvCxnSpPr/>
              <p:nvPr/>
            </p:nvCxnSpPr>
            <p:spPr>
              <a:xfrm>
                <a:off x="9608151" y="4570740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0" name="Straight Connector 749"/>
              <p:cNvCxnSpPr/>
              <p:nvPr/>
            </p:nvCxnSpPr>
            <p:spPr>
              <a:xfrm>
                <a:off x="9647909" y="4570740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1" name="Straight Connector 750"/>
              <p:cNvCxnSpPr/>
              <p:nvPr/>
            </p:nvCxnSpPr>
            <p:spPr>
              <a:xfrm>
                <a:off x="9690701" y="4570740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2" name="Straight Connector 751"/>
              <p:cNvCxnSpPr/>
              <p:nvPr/>
            </p:nvCxnSpPr>
            <p:spPr>
              <a:xfrm>
                <a:off x="9731976" y="4570740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3" name="Straight Connector 752"/>
              <p:cNvCxnSpPr/>
              <p:nvPr/>
            </p:nvCxnSpPr>
            <p:spPr>
              <a:xfrm>
                <a:off x="9771734" y="4570740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4" name="Straight Connector 753"/>
              <p:cNvCxnSpPr/>
              <p:nvPr/>
            </p:nvCxnSpPr>
            <p:spPr>
              <a:xfrm>
                <a:off x="9817701" y="4570740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5" name="Straight Connector 754"/>
              <p:cNvCxnSpPr/>
              <p:nvPr/>
            </p:nvCxnSpPr>
            <p:spPr>
              <a:xfrm>
                <a:off x="9858976" y="4570740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6" name="Straight Connector 755"/>
              <p:cNvCxnSpPr/>
              <p:nvPr/>
            </p:nvCxnSpPr>
            <p:spPr>
              <a:xfrm>
                <a:off x="9898734" y="4570740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7" name="Straight Connector 756"/>
              <p:cNvCxnSpPr/>
              <p:nvPr/>
            </p:nvCxnSpPr>
            <p:spPr>
              <a:xfrm>
                <a:off x="9941526" y="4570740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8" name="Straight Connector 757"/>
              <p:cNvCxnSpPr/>
              <p:nvPr/>
            </p:nvCxnSpPr>
            <p:spPr>
              <a:xfrm>
                <a:off x="9982801" y="4570740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9" name="Straight Connector 758"/>
              <p:cNvCxnSpPr/>
              <p:nvPr/>
            </p:nvCxnSpPr>
            <p:spPr>
              <a:xfrm>
                <a:off x="10060659" y="4570740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0" name="Straight Connector 759"/>
              <p:cNvCxnSpPr/>
              <p:nvPr/>
            </p:nvCxnSpPr>
            <p:spPr>
              <a:xfrm>
                <a:off x="10020901" y="4570740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1" name="Straight Connector 760"/>
              <p:cNvCxnSpPr/>
              <p:nvPr/>
            </p:nvCxnSpPr>
            <p:spPr>
              <a:xfrm>
                <a:off x="10135201" y="4570740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2" name="Straight Connector 761"/>
              <p:cNvCxnSpPr/>
              <p:nvPr/>
            </p:nvCxnSpPr>
            <p:spPr>
              <a:xfrm>
                <a:off x="10101934" y="4570740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3" name="Straight Connector 762"/>
              <p:cNvCxnSpPr/>
              <p:nvPr/>
            </p:nvCxnSpPr>
            <p:spPr>
              <a:xfrm>
                <a:off x="10252676" y="4570740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4" name="Straight Connector 763"/>
              <p:cNvCxnSpPr/>
              <p:nvPr/>
            </p:nvCxnSpPr>
            <p:spPr>
              <a:xfrm>
                <a:off x="10173301" y="4570740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5" name="Straight Connector 764"/>
              <p:cNvCxnSpPr/>
              <p:nvPr/>
            </p:nvCxnSpPr>
            <p:spPr>
              <a:xfrm>
                <a:off x="10213059" y="4570740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6" name="Straight Connector 765"/>
              <p:cNvCxnSpPr/>
              <p:nvPr/>
            </p:nvCxnSpPr>
            <p:spPr>
              <a:xfrm>
                <a:off x="10290776" y="4570740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7" name="Straight Connector 766"/>
              <p:cNvCxnSpPr/>
              <p:nvPr/>
            </p:nvCxnSpPr>
            <p:spPr>
              <a:xfrm>
                <a:off x="10324184" y="4570740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8" name="Straight Connector 767"/>
              <p:cNvCxnSpPr/>
              <p:nvPr/>
            </p:nvCxnSpPr>
            <p:spPr>
              <a:xfrm>
                <a:off x="10435556" y="4570740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9" name="Straight Connector 768"/>
              <p:cNvCxnSpPr/>
              <p:nvPr/>
            </p:nvCxnSpPr>
            <p:spPr>
              <a:xfrm>
                <a:off x="10356181" y="4570740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0" name="Straight Connector 769"/>
              <p:cNvCxnSpPr/>
              <p:nvPr/>
            </p:nvCxnSpPr>
            <p:spPr>
              <a:xfrm>
                <a:off x="10395939" y="4570740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1" name="Straight Connector 770"/>
              <p:cNvCxnSpPr/>
              <p:nvPr/>
            </p:nvCxnSpPr>
            <p:spPr>
              <a:xfrm>
                <a:off x="10473656" y="4570740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3" name="Straight Connector 772"/>
              <p:cNvCxnSpPr/>
              <p:nvPr/>
            </p:nvCxnSpPr>
            <p:spPr>
              <a:xfrm>
                <a:off x="10502231" y="4564390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4" name="Straight Connector 773"/>
              <p:cNvCxnSpPr/>
              <p:nvPr/>
            </p:nvCxnSpPr>
            <p:spPr>
              <a:xfrm>
                <a:off x="10535639" y="4564390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Group 9"/>
            <p:cNvGrpSpPr/>
            <p:nvPr/>
          </p:nvGrpSpPr>
          <p:grpSpPr>
            <a:xfrm>
              <a:off x="3053586" y="5816843"/>
              <a:ext cx="72597" cy="298110"/>
              <a:chOff x="1927221" y="5654007"/>
              <a:chExt cx="123825" cy="329184"/>
            </a:xfrm>
            <a:effectLst>
              <a:glow rad="76200">
                <a:schemeClr val="accent1">
                  <a:lumMod val="20000"/>
                  <a:lumOff val="80000"/>
                </a:schemeClr>
              </a:glow>
            </a:effectLst>
          </p:grpSpPr>
          <p:cxnSp>
            <p:nvCxnSpPr>
              <p:cNvPr id="786" name="Straight Connector 785"/>
              <p:cNvCxnSpPr/>
              <p:nvPr/>
            </p:nvCxnSpPr>
            <p:spPr>
              <a:xfrm>
                <a:off x="1927221" y="56540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7" name="Straight Connector 786"/>
              <p:cNvCxnSpPr/>
              <p:nvPr/>
            </p:nvCxnSpPr>
            <p:spPr>
              <a:xfrm>
                <a:off x="1968496" y="56540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8" name="Straight Connector 787"/>
              <p:cNvCxnSpPr/>
              <p:nvPr/>
            </p:nvCxnSpPr>
            <p:spPr>
              <a:xfrm>
                <a:off x="2008254" y="56540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9" name="Straight Connector 788"/>
              <p:cNvCxnSpPr/>
              <p:nvPr/>
            </p:nvCxnSpPr>
            <p:spPr>
              <a:xfrm>
                <a:off x="2051046" y="5654007"/>
                <a:ext cx="0" cy="3291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41" name="TextBox 640">
            <a:extLst>
              <a:ext uri="{FF2B5EF4-FFF2-40B4-BE49-F238E27FC236}">
                <a16:creationId xmlns:a16="http://schemas.microsoft.com/office/drawing/2014/main" id="{B1A55820-D173-1142-4764-736032935475}"/>
              </a:ext>
            </a:extLst>
          </p:cNvPr>
          <p:cNvSpPr txBox="1"/>
          <p:nvPr/>
        </p:nvSpPr>
        <p:spPr>
          <a:xfrm>
            <a:off x="121397" y="-34745"/>
            <a:ext cx="7537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(B)</a:t>
            </a:r>
            <a:endParaRPr lang="ko-KR" alt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60373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6185" y="281354"/>
            <a:ext cx="566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TOC</a:t>
            </a:r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3519368" y="1027598"/>
            <a:ext cx="4692638" cy="3564322"/>
            <a:chOff x="3519368" y="1027598"/>
            <a:chExt cx="4692638" cy="3564322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90" t="24089" r="6967" b="38024"/>
            <a:stretch/>
          </p:blipFill>
          <p:spPr>
            <a:xfrm>
              <a:off x="3519368" y="2610720"/>
              <a:ext cx="4692638" cy="1981200"/>
            </a:xfrm>
            <a:prstGeom prst="rect">
              <a:avLst/>
            </a:prstGeom>
            <a:gradFill flip="none" rotWithShape="1">
              <a:gsLst>
                <a:gs pos="34000">
                  <a:schemeClr val="accent4">
                    <a:lumMod val="60000"/>
                    <a:lumOff val="40000"/>
                    <a:alpha val="41000"/>
                  </a:schemeClr>
                </a:gs>
                <a:gs pos="100000">
                  <a:schemeClr val="accent4">
                    <a:lumMod val="50000"/>
                    <a:alpha val="61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effectLst>
              <a:softEdge rad="342900"/>
            </a:effectLst>
          </p:spPr>
        </p:pic>
        <p:pic>
          <p:nvPicPr>
            <p:cNvPr id="99" name="Picture 9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88486" y="2390638"/>
              <a:ext cx="485607" cy="228600"/>
            </a:xfrm>
            <a:prstGeom prst="rect">
              <a:avLst/>
            </a:prstGeom>
          </p:spPr>
        </p:pic>
        <p:sp>
          <p:nvSpPr>
            <p:cNvPr id="112" name="Lightning Bolt 111"/>
            <p:cNvSpPr/>
            <p:nvPr/>
          </p:nvSpPr>
          <p:spPr>
            <a:xfrm rot="20455296">
              <a:off x="4355711" y="2717827"/>
              <a:ext cx="931049" cy="590547"/>
            </a:xfrm>
            <a:prstGeom prst="lightningBol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Curved Up Arrow 119"/>
            <p:cNvSpPr/>
            <p:nvPr/>
          </p:nvSpPr>
          <p:spPr>
            <a:xfrm>
              <a:off x="4705543" y="1855381"/>
              <a:ext cx="1941442" cy="507725"/>
            </a:xfrm>
            <a:prstGeom prst="curvedUpArrow">
              <a:avLst/>
            </a:prstGeom>
            <a:gradFill flip="none" rotWithShape="1">
              <a:gsLst>
                <a:gs pos="0">
                  <a:schemeClr val="accent5">
                    <a:lumMod val="75000"/>
                  </a:schemeClr>
                </a:gs>
                <a:gs pos="54000">
                  <a:schemeClr val="accent5">
                    <a:lumMod val="50000"/>
                    <a:alpha val="36000"/>
                  </a:schemeClr>
                </a:gs>
                <a:gs pos="83000">
                  <a:srgbClr val="002060"/>
                </a:gs>
                <a:gs pos="100000">
                  <a:srgbClr val="002060"/>
                </a:gs>
              </a:gsLst>
              <a:lin ang="189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pic>
          <p:nvPicPr>
            <p:cNvPr id="122" name="Picture 12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37545" y="1269623"/>
              <a:ext cx="1171004" cy="731520"/>
            </a:xfrm>
            <a:prstGeom prst="rect">
              <a:avLst/>
            </a:prstGeom>
          </p:spPr>
        </p:pic>
        <p:sp>
          <p:nvSpPr>
            <p:cNvPr id="123" name="Oval 122"/>
            <p:cNvSpPr/>
            <p:nvPr/>
          </p:nvSpPr>
          <p:spPr>
            <a:xfrm>
              <a:off x="7072306" y="1490308"/>
              <a:ext cx="54864" cy="5486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7" name="Picture 12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293205">
              <a:off x="4128086" y="2566643"/>
              <a:ext cx="483806" cy="365760"/>
            </a:xfrm>
            <a:prstGeom prst="rect">
              <a:avLst/>
            </a:prstGeom>
          </p:spPr>
        </p:pic>
        <p:pic>
          <p:nvPicPr>
            <p:cNvPr id="128" name="Picture 12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93544" y="1206703"/>
              <a:ext cx="1206525" cy="731520"/>
            </a:xfrm>
            <a:prstGeom prst="rect">
              <a:avLst/>
            </a:prstGeom>
          </p:spPr>
        </p:pic>
        <p:sp>
          <p:nvSpPr>
            <p:cNvPr id="131" name="TextBox 130"/>
            <p:cNvSpPr txBox="1"/>
            <p:nvPr/>
          </p:nvSpPr>
          <p:spPr>
            <a:xfrm>
              <a:off x="5375566" y="2045478"/>
              <a:ext cx="4523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- H</a:t>
              </a:r>
              <a:endParaRPr lang="en-US" dirty="0"/>
            </a:p>
          </p:txBody>
        </p:sp>
        <p:sp>
          <p:nvSpPr>
            <p:cNvPr id="5" name="Cloud Callout 4"/>
            <p:cNvSpPr/>
            <p:nvPr/>
          </p:nvSpPr>
          <p:spPr>
            <a:xfrm>
              <a:off x="7422847" y="1027598"/>
              <a:ext cx="640500" cy="359419"/>
            </a:xfrm>
            <a:prstGeom prst="cloudCallout">
              <a:avLst/>
            </a:prstGeom>
            <a:gradFill>
              <a:gsLst>
                <a:gs pos="0">
                  <a:srgbClr val="FF0000">
                    <a:alpha val="26000"/>
                    <a:lumMod val="89000"/>
                    <a:lumOff val="11000"/>
                  </a:srgbClr>
                </a:gs>
                <a:gs pos="53000">
                  <a:schemeClr val="accent1">
                    <a:lumMod val="45000"/>
                    <a:lumOff val="55000"/>
                  </a:schemeClr>
                </a:gs>
                <a:gs pos="83000">
                  <a:schemeClr val="bg1">
                    <a:lumMod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solidFill>
                <a:srgbClr val="FF0000">
                  <a:alpha val="42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rgbClr val="FF0000"/>
                  </a:solidFill>
                </a:rPr>
                <a:t>CO</a:t>
              </a:r>
              <a:r>
                <a:rPr lang="en-US" sz="1200" baseline="-25000" dirty="0" smtClean="0">
                  <a:solidFill>
                    <a:srgbClr val="FF0000"/>
                  </a:solidFill>
                </a:rPr>
                <a:t>2</a:t>
              </a:r>
              <a:endParaRPr lang="en-US" sz="1200" baseline="-25000" dirty="0">
                <a:solidFill>
                  <a:srgbClr val="FF0000"/>
                </a:solidFill>
              </a:endParaRPr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7"/>
            <a:srcRect l="51643" t="1" b="5086"/>
            <a:stretch/>
          </p:blipFill>
          <p:spPr>
            <a:xfrm>
              <a:off x="5856225" y="2634431"/>
              <a:ext cx="466125" cy="452420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 rotWithShape="1">
            <a:blip r:embed="rId7"/>
            <a:srcRect l="51643" t="1" b="5086"/>
            <a:stretch/>
          </p:blipFill>
          <p:spPr>
            <a:xfrm flipH="1">
              <a:off x="5188144" y="2642967"/>
              <a:ext cx="466125" cy="45242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207892" y="2785201"/>
              <a:ext cx="1209117" cy="967610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 rotWithShape="1">
            <a:blip r:embed="rId9"/>
            <a:srcRect t="1" r="57199" b="-8250"/>
            <a:stretch/>
          </p:blipFill>
          <p:spPr>
            <a:xfrm>
              <a:off x="6011119" y="3355324"/>
              <a:ext cx="296922" cy="329184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818961" y="2380957"/>
              <a:ext cx="667523" cy="2926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7532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6185" y="281354"/>
            <a:ext cx="11128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Scheme-2</a:t>
            </a:r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3034201" y="713277"/>
            <a:ext cx="6673895" cy="5082789"/>
            <a:chOff x="3377101" y="1218102"/>
            <a:chExt cx="6673895" cy="5082789"/>
          </a:xfrm>
        </p:grpSpPr>
        <p:grpSp>
          <p:nvGrpSpPr>
            <p:cNvPr id="7" name="Group 6"/>
            <p:cNvGrpSpPr/>
            <p:nvPr/>
          </p:nvGrpSpPr>
          <p:grpSpPr>
            <a:xfrm>
              <a:off x="3377101" y="1218102"/>
              <a:ext cx="6673895" cy="5082789"/>
              <a:chOff x="3377101" y="1218102"/>
              <a:chExt cx="6673895" cy="5082789"/>
            </a:xfrm>
          </p:grpSpPr>
          <p:grpSp>
            <p:nvGrpSpPr>
              <p:cNvPr id="182" name="Group 181"/>
              <p:cNvGrpSpPr/>
              <p:nvPr/>
            </p:nvGrpSpPr>
            <p:grpSpPr>
              <a:xfrm>
                <a:off x="3377101" y="1218102"/>
                <a:ext cx="6673895" cy="5082789"/>
                <a:chOff x="3377101" y="1218102"/>
                <a:chExt cx="6673895" cy="5082789"/>
              </a:xfrm>
            </p:grpSpPr>
            <p:sp>
              <p:nvSpPr>
                <p:cNvPr id="59" name="TextBox 58">
                  <a:extLst>
                    <a:ext uri="{FF2B5EF4-FFF2-40B4-BE49-F238E27FC236}">
                      <a16:creationId xmlns:a16="http://schemas.microsoft.com/office/drawing/2014/main" id="{B1A55820-D173-1142-4764-736032935475}"/>
                    </a:ext>
                  </a:extLst>
                </p:cNvPr>
                <p:cNvSpPr txBox="1"/>
                <p:nvPr/>
              </p:nvSpPr>
              <p:spPr>
                <a:xfrm>
                  <a:off x="3377101" y="1290943"/>
                  <a:ext cx="505267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ko-KR" b="1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(A)</a:t>
                  </a:r>
                  <a:endParaRPr lang="ko-KR" alt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1" name="TextBox 60">
                  <a:extLst>
                    <a:ext uri="{FF2B5EF4-FFF2-40B4-BE49-F238E27FC236}">
                      <a16:creationId xmlns:a16="http://schemas.microsoft.com/office/drawing/2014/main" id="{B1A55820-D173-1142-4764-736032935475}"/>
                    </a:ext>
                  </a:extLst>
                </p:cNvPr>
                <p:cNvSpPr txBox="1"/>
                <p:nvPr/>
              </p:nvSpPr>
              <p:spPr>
                <a:xfrm>
                  <a:off x="3377101" y="3646552"/>
                  <a:ext cx="505267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ko-KR" b="1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(B)</a:t>
                  </a:r>
                  <a:endParaRPr lang="ko-KR" altLang="en-US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15" name="Group 14"/>
                <p:cNvGrpSpPr/>
                <p:nvPr/>
              </p:nvGrpSpPr>
              <p:grpSpPr>
                <a:xfrm>
                  <a:off x="4811581" y="3922304"/>
                  <a:ext cx="462240" cy="248721"/>
                  <a:chOff x="5593691" y="3828508"/>
                  <a:chExt cx="462240" cy="248721"/>
                </a:xfrm>
              </p:grpSpPr>
              <p:sp>
                <p:nvSpPr>
                  <p:cNvPr id="64" name="Cloud 63"/>
                  <p:cNvSpPr/>
                  <p:nvPr/>
                </p:nvSpPr>
                <p:spPr>
                  <a:xfrm rot="11096853">
                    <a:off x="5593691" y="3828508"/>
                    <a:ext cx="462240" cy="248721"/>
                  </a:xfrm>
                  <a:prstGeom prst="cloud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pic>
                <p:nvPicPr>
                  <p:cNvPr id="66" name="Picture 65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5652590" y="3888537"/>
                    <a:ext cx="330210" cy="155448"/>
                  </a:xfrm>
                  <a:prstGeom prst="rect">
                    <a:avLst/>
                  </a:prstGeom>
                </p:spPr>
              </p:pic>
              <p:pic>
                <p:nvPicPr>
                  <p:cNvPr id="67" name="Picture 66"/>
                  <p:cNvPicPr>
                    <a:picLocks noChangeAspect="1"/>
                  </p:cNvPicPr>
                  <p:nvPr/>
                </p:nvPicPr>
                <p:blipFill rotWithShape="1">
                  <a:blip r:embed="rId3"/>
                  <a:srcRect l="39778" t="-1" r="46567" b="85062"/>
                  <a:stretch/>
                </p:blipFill>
                <p:spPr>
                  <a:xfrm>
                    <a:off x="5878667" y="3913968"/>
                    <a:ext cx="125335" cy="109728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71" name="Picture 70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3599582" y="4210366"/>
                  <a:ext cx="1206524" cy="731520"/>
                </a:xfrm>
                <a:prstGeom prst="rect">
                  <a:avLst/>
                </a:prstGeom>
              </p:spPr>
            </p:pic>
            <p:sp>
              <p:nvSpPr>
                <p:cNvPr id="16" name="Right Arrow 15"/>
                <p:cNvSpPr/>
                <p:nvPr/>
              </p:nvSpPr>
              <p:spPr>
                <a:xfrm>
                  <a:off x="4923917" y="4492987"/>
                  <a:ext cx="1017176" cy="202905"/>
                </a:xfrm>
                <a:prstGeom prst="rightArrow">
                  <a:avLst/>
                </a:prstGeom>
                <a:noFill/>
                <a:ln>
                  <a:solidFill>
                    <a:schemeClr val="tx1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73" name="Picture 72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488242" y="4805500"/>
                  <a:ext cx="1171004" cy="731520"/>
                </a:xfrm>
                <a:prstGeom prst="rect">
                  <a:avLst/>
                </a:prstGeom>
              </p:spPr>
            </p:pic>
            <p:sp>
              <p:nvSpPr>
                <p:cNvPr id="74" name="Oval 73"/>
                <p:cNvSpPr/>
                <p:nvPr/>
              </p:nvSpPr>
              <p:spPr>
                <a:xfrm>
                  <a:off x="8414211" y="5008601"/>
                  <a:ext cx="54864" cy="54864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5" name="Curved Up Arrow 74"/>
                <p:cNvSpPr/>
                <p:nvPr/>
              </p:nvSpPr>
              <p:spPr>
                <a:xfrm>
                  <a:off x="5065178" y="4201498"/>
                  <a:ext cx="669308" cy="289730"/>
                </a:xfrm>
                <a:prstGeom prst="curvedUpArrow">
                  <a:avLst/>
                </a:prstGeom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54000">
                      <a:schemeClr val="accent5">
                        <a:lumMod val="50000"/>
                        <a:alpha val="36000"/>
                      </a:schemeClr>
                    </a:gs>
                    <a:gs pos="83000">
                      <a:srgbClr val="002060"/>
                    </a:gs>
                    <a:gs pos="100000">
                      <a:srgbClr val="002060"/>
                    </a:gs>
                  </a:gsLst>
                  <a:lin ang="18900000" scaled="1"/>
                  <a:tileRect/>
                </a:gradFill>
                <a:ln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6" name="Curved Up Arrow 75"/>
                <p:cNvSpPr/>
                <p:nvPr/>
              </p:nvSpPr>
              <p:spPr>
                <a:xfrm rot="199255" flipV="1">
                  <a:off x="5059315" y="4723175"/>
                  <a:ext cx="714145" cy="289730"/>
                </a:xfrm>
                <a:prstGeom prst="curvedUpArrow">
                  <a:avLst/>
                </a:prstGeom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54000">
                      <a:schemeClr val="accent5">
                        <a:lumMod val="50000"/>
                        <a:alpha val="36000"/>
                      </a:schemeClr>
                    </a:gs>
                    <a:gs pos="83000">
                      <a:srgbClr val="002060"/>
                    </a:gs>
                    <a:gs pos="100000">
                      <a:srgbClr val="002060"/>
                    </a:gs>
                  </a:gsLst>
                  <a:lin ang="18900000" scaled="1"/>
                  <a:tileRect/>
                </a:gradFill>
                <a:ln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20" name="Group 19"/>
                <p:cNvGrpSpPr/>
                <p:nvPr/>
              </p:nvGrpSpPr>
              <p:grpSpPr>
                <a:xfrm>
                  <a:off x="5509763" y="3977784"/>
                  <a:ext cx="384270" cy="235923"/>
                  <a:chOff x="8751761" y="4376843"/>
                  <a:chExt cx="384270" cy="235923"/>
                </a:xfrm>
              </p:grpSpPr>
              <p:pic>
                <p:nvPicPr>
                  <p:cNvPr id="18" name="Picture 17"/>
                  <p:cNvPicPr>
                    <a:picLocks noChangeAspect="1"/>
                  </p:cNvPicPr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8757359" y="4376843"/>
                    <a:ext cx="378672" cy="228600"/>
                  </a:xfrm>
                  <a:prstGeom prst="rect">
                    <a:avLst/>
                  </a:prstGeom>
                </p:spPr>
              </p:pic>
              <p:pic>
                <p:nvPicPr>
                  <p:cNvPr id="77" name="Picture 76"/>
                  <p:cNvPicPr>
                    <a:picLocks noChangeAspect="1"/>
                  </p:cNvPicPr>
                  <p:nvPr/>
                </p:nvPicPr>
                <p:blipFill rotWithShape="1">
                  <a:blip r:embed="rId3"/>
                  <a:srcRect l="39778" t="-1" r="46567" b="85062"/>
                  <a:stretch/>
                </p:blipFill>
                <p:spPr>
                  <a:xfrm>
                    <a:off x="8751761" y="4512182"/>
                    <a:ext cx="114890" cy="100584"/>
                  </a:xfrm>
                  <a:prstGeom prst="rect">
                    <a:avLst/>
                  </a:prstGeom>
                </p:spPr>
              </p:pic>
              <p:pic>
                <p:nvPicPr>
                  <p:cNvPr id="80" name="Picture 79"/>
                  <p:cNvPicPr>
                    <a:picLocks noChangeAspect="1"/>
                  </p:cNvPicPr>
                  <p:nvPr/>
                </p:nvPicPr>
                <p:blipFill rotWithShape="1">
                  <a:blip r:embed="rId3"/>
                  <a:srcRect l="39778" t="-1" r="46567" b="85062"/>
                  <a:stretch/>
                </p:blipFill>
                <p:spPr>
                  <a:xfrm>
                    <a:off x="9015459" y="4507419"/>
                    <a:ext cx="114890" cy="100584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01" name="Group 100"/>
                <p:cNvGrpSpPr/>
                <p:nvPr/>
              </p:nvGrpSpPr>
              <p:grpSpPr>
                <a:xfrm>
                  <a:off x="6089980" y="3771530"/>
                  <a:ext cx="1197257" cy="731520"/>
                  <a:chOff x="6285365" y="3857008"/>
                  <a:chExt cx="1197257" cy="731520"/>
                </a:xfrm>
              </p:grpSpPr>
              <p:pic>
                <p:nvPicPr>
                  <p:cNvPr id="25" name="Picture 24"/>
                  <p:cNvPicPr>
                    <a:picLocks noChangeAspect="1"/>
                  </p:cNvPicPr>
                  <p:nvPr/>
                </p:nvPicPr>
                <p:blipFill>
                  <a:blip r:embed="rId7"/>
                  <a:stretch>
                    <a:fillRect/>
                  </a:stretch>
                </p:blipFill>
                <p:spPr>
                  <a:xfrm>
                    <a:off x="6285365" y="3857008"/>
                    <a:ext cx="1197257" cy="731520"/>
                  </a:xfrm>
                  <a:prstGeom prst="rect">
                    <a:avLst/>
                  </a:prstGeom>
                </p:spPr>
              </p:pic>
              <p:sp>
                <p:nvSpPr>
                  <p:cNvPr id="103" name="Oval 102"/>
                  <p:cNvSpPr/>
                  <p:nvPr/>
                </p:nvSpPr>
                <p:spPr>
                  <a:xfrm>
                    <a:off x="6458410" y="4121069"/>
                    <a:ext cx="54864" cy="54864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04" name="Group 103"/>
                <p:cNvGrpSpPr/>
                <p:nvPr/>
              </p:nvGrpSpPr>
              <p:grpSpPr>
                <a:xfrm>
                  <a:off x="7449428" y="3746326"/>
                  <a:ext cx="1183445" cy="731520"/>
                  <a:chOff x="7644813" y="3805428"/>
                  <a:chExt cx="1183445" cy="731520"/>
                </a:xfrm>
              </p:grpSpPr>
              <p:pic>
                <p:nvPicPr>
                  <p:cNvPr id="85" name="Picture 84"/>
                  <p:cNvPicPr>
                    <a:picLocks noChangeAspect="1"/>
                  </p:cNvPicPr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7644813" y="3805428"/>
                    <a:ext cx="1183445" cy="731520"/>
                  </a:xfrm>
                  <a:prstGeom prst="rect">
                    <a:avLst/>
                  </a:prstGeom>
                </p:spPr>
              </p:pic>
              <p:sp>
                <p:nvSpPr>
                  <p:cNvPr id="106" name="Oval 105"/>
                  <p:cNvSpPr/>
                  <p:nvPr/>
                </p:nvSpPr>
                <p:spPr>
                  <a:xfrm>
                    <a:off x="8199293" y="3971601"/>
                    <a:ext cx="54864" cy="54864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05" name="Group 104"/>
                <p:cNvGrpSpPr/>
                <p:nvPr/>
              </p:nvGrpSpPr>
              <p:grpSpPr>
                <a:xfrm>
                  <a:off x="8828041" y="3726987"/>
                  <a:ext cx="1142495" cy="685800"/>
                  <a:chOff x="9023426" y="3794881"/>
                  <a:chExt cx="1142495" cy="685800"/>
                </a:xfrm>
              </p:grpSpPr>
              <p:pic>
                <p:nvPicPr>
                  <p:cNvPr id="95" name="Picture 94"/>
                  <p:cNvPicPr>
                    <a:picLocks noChangeAspect="1"/>
                  </p:cNvPicPr>
                  <p:nvPr/>
                </p:nvPicPr>
                <p:blipFill rotWithShape="1">
                  <a:blip r:embed="rId9"/>
                  <a:srcRect r="62076"/>
                  <a:stretch/>
                </p:blipFill>
                <p:spPr>
                  <a:xfrm>
                    <a:off x="9023426" y="3794881"/>
                    <a:ext cx="1142495" cy="685800"/>
                  </a:xfrm>
                  <a:prstGeom prst="rect">
                    <a:avLst/>
                  </a:prstGeom>
                </p:spPr>
              </p:pic>
              <p:sp>
                <p:nvSpPr>
                  <p:cNvPr id="108" name="Oval 107"/>
                  <p:cNvSpPr/>
                  <p:nvPr/>
                </p:nvSpPr>
                <p:spPr>
                  <a:xfrm>
                    <a:off x="9430214" y="3813338"/>
                    <a:ext cx="54864" cy="54864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07" name="Group 106"/>
                <p:cNvGrpSpPr/>
                <p:nvPr/>
              </p:nvGrpSpPr>
              <p:grpSpPr>
                <a:xfrm>
                  <a:off x="6116512" y="4826891"/>
                  <a:ext cx="1184325" cy="731520"/>
                  <a:chOff x="6311900" y="4710152"/>
                  <a:chExt cx="1184325" cy="731520"/>
                </a:xfrm>
              </p:grpSpPr>
              <p:pic>
                <p:nvPicPr>
                  <p:cNvPr id="97" name="Picture 96"/>
                  <p:cNvPicPr>
                    <a:picLocks noChangeAspect="1"/>
                  </p:cNvPicPr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6311900" y="4710152"/>
                    <a:ext cx="1184325" cy="731520"/>
                  </a:xfrm>
                  <a:prstGeom prst="rect">
                    <a:avLst/>
                  </a:prstGeom>
                </p:spPr>
              </p:pic>
              <p:sp>
                <p:nvSpPr>
                  <p:cNvPr id="110" name="Oval 109"/>
                  <p:cNvSpPr/>
                  <p:nvPr/>
                </p:nvSpPr>
                <p:spPr>
                  <a:xfrm>
                    <a:off x="6950781" y="4991508"/>
                    <a:ext cx="54864" cy="54864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09" name="Group 108"/>
                <p:cNvGrpSpPr/>
                <p:nvPr/>
              </p:nvGrpSpPr>
              <p:grpSpPr>
                <a:xfrm>
                  <a:off x="8822246" y="4787325"/>
                  <a:ext cx="1119799" cy="731520"/>
                  <a:chOff x="9017634" y="4644210"/>
                  <a:chExt cx="1119799" cy="731520"/>
                </a:xfrm>
              </p:grpSpPr>
              <p:pic>
                <p:nvPicPr>
                  <p:cNvPr id="100" name="Picture 99"/>
                  <p:cNvPicPr>
                    <a:picLocks noChangeAspect="1"/>
                  </p:cNvPicPr>
                  <p:nvPr/>
                </p:nvPicPr>
                <p:blipFill>
                  <a:blip r:embed="rId11"/>
                  <a:stretch>
                    <a:fillRect/>
                  </a:stretch>
                </p:blipFill>
                <p:spPr>
                  <a:xfrm>
                    <a:off x="9017634" y="4644210"/>
                    <a:ext cx="1119799" cy="731520"/>
                  </a:xfrm>
                  <a:prstGeom prst="rect">
                    <a:avLst/>
                  </a:prstGeom>
                </p:spPr>
              </p:pic>
              <p:sp>
                <p:nvSpPr>
                  <p:cNvPr id="112" name="Oval 111"/>
                  <p:cNvSpPr/>
                  <p:nvPr/>
                </p:nvSpPr>
                <p:spPr>
                  <a:xfrm>
                    <a:off x="10080844" y="5044262"/>
                    <a:ext cx="54864" cy="54864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13" name="TextBox 112"/>
                <p:cNvSpPr txBox="1"/>
                <p:nvPr/>
              </p:nvSpPr>
              <p:spPr>
                <a:xfrm>
                  <a:off x="6413479" y="4437110"/>
                  <a:ext cx="737702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2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R1(394)</a:t>
                  </a: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6" name="TextBox 115"/>
                <p:cNvSpPr txBox="1"/>
                <p:nvPr/>
              </p:nvSpPr>
              <p:spPr>
                <a:xfrm>
                  <a:off x="7752841" y="4437110"/>
                  <a:ext cx="737702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2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R2(422)</a:t>
                  </a: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7" name="TextBox 116"/>
                <p:cNvSpPr txBox="1"/>
                <p:nvPr/>
              </p:nvSpPr>
              <p:spPr>
                <a:xfrm>
                  <a:off x="9098062" y="4437110"/>
                  <a:ext cx="737702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2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R3(415)</a:t>
                  </a: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8" name="TextBox 117"/>
                <p:cNvSpPr txBox="1"/>
                <p:nvPr/>
              </p:nvSpPr>
              <p:spPr>
                <a:xfrm>
                  <a:off x="6433260" y="5536149"/>
                  <a:ext cx="737702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2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R4(395)</a:t>
                  </a: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9" name="TextBox 118"/>
                <p:cNvSpPr txBox="1"/>
                <p:nvPr/>
              </p:nvSpPr>
              <p:spPr>
                <a:xfrm>
                  <a:off x="7772622" y="5536149"/>
                  <a:ext cx="737702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2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R5(388)</a:t>
                  </a: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22" name="TextBox 121"/>
                <p:cNvSpPr txBox="1"/>
                <p:nvPr/>
              </p:nvSpPr>
              <p:spPr>
                <a:xfrm>
                  <a:off x="9117843" y="5536149"/>
                  <a:ext cx="737702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2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R6(390)</a:t>
                  </a: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126" name="Group 125"/>
                <p:cNvGrpSpPr/>
                <p:nvPr/>
              </p:nvGrpSpPr>
              <p:grpSpPr>
                <a:xfrm>
                  <a:off x="4729022" y="5024373"/>
                  <a:ext cx="645123" cy="301182"/>
                  <a:chOff x="4729022" y="5024373"/>
                  <a:chExt cx="645123" cy="301182"/>
                </a:xfrm>
              </p:grpSpPr>
              <p:sp>
                <p:nvSpPr>
                  <p:cNvPr id="62" name="Cloud 61"/>
                  <p:cNvSpPr/>
                  <p:nvPr/>
                </p:nvSpPr>
                <p:spPr>
                  <a:xfrm rot="11096853">
                    <a:off x="4729022" y="5024373"/>
                    <a:ext cx="645123" cy="301182"/>
                  </a:xfrm>
                  <a:prstGeom prst="cloud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pic>
                <p:nvPicPr>
                  <p:cNvPr id="114" name="Picture 113"/>
                  <p:cNvPicPr>
                    <a:picLocks noChangeAspect="1"/>
                  </p:cNvPicPr>
                  <p:nvPr/>
                </p:nvPicPr>
                <p:blipFill>
                  <a:blip r:embed="rId12"/>
                  <a:stretch>
                    <a:fillRect/>
                  </a:stretch>
                </p:blipFill>
                <p:spPr>
                  <a:xfrm>
                    <a:off x="4806104" y="5067944"/>
                    <a:ext cx="521502" cy="22860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15" name="Group 114"/>
                <p:cNvGrpSpPr/>
                <p:nvPr/>
              </p:nvGrpSpPr>
              <p:grpSpPr>
                <a:xfrm>
                  <a:off x="5481605" y="4933875"/>
                  <a:ext cx="576615" cy="353516"/>
                  <a:chOff x="5691155" y="4933875"/>
                  <a:chExt cx="576615" cy="353516"/>
                </a:xfrm>
              </p:grpSpPr>
              <p:pic>
                <p:nvPicPr>
                  <p:cNvPr id="123" name="Picture 122"/>
                  <p:cNvPicPr>
                    <a:picLocks noChangeAspect="1"/>
                  </p:cNvPicPr>
                  <p:nvPr/>
                </p:nvPicPr>
                <p:blipFill>
                  <a:blip r:embed="rId13"/>
                  <a:stretch>
                    <a:fillRect/>
                  </a:stretch>
                </p:blipFill>
                <p:spPr>
                  <a:xfrm>
                    <a:off x="5691155" y="4972941"/>
                    <a:ext cx="548640" cy="314450"/>
                  </a:xfrm>
                  <a:prstGeom prst="rect">
                    <a:avLst/>
                  </a:prstGeom>
                </p:spPr>
              </p:pic>
              <p:pic>
                <p:nvPicPr>
                  <p:cNvPr id="125" name="Picture 124"/>
                  <p:cNvPicPr>
                    <a:picLocks noChangeAspect="1"/>
                  </p:cNvPicPr>
                  <p:nvPr/>
                </p:nvPicPr>
                <p:blipFill rotWithShape="1">
                  <a:blip r:embed="rId3"/>
                  <a:srcRect l="39778" t="-1" r="46567" b="85062"/>
                  <a:stretch/>
                </p:blipFill>
                <p:spPr>
                  <a:xfrm>
                    <a:off x="6142435" y="4933875"/>
                    <a:ext cx="125335" cy="109728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120" name="Curved Up Arrow 119"/>
                <p:cNvSpPr/>
                <p:nvPr/>
              </p:nvSpPr>
              <p:spPr>
                <a:xfrm rot="5400000">
                  <a:off x="6673299" y="2145836"/>
                  <a:ext cx="534838" cy="199267"/>
                </a:xfrm>
                <a:prstGeom prst="curvedUpArrow">
                  <a:avLst/>
                </a:prstGeom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54000">
                      <a:schemeClr val="accent5">
                        <a:lumMod val="50000"/>
                        <a:alpha val="36000"/>
                      </a:schemeClr>
                    </a:gs>
                    <a:gs pos="83000">
                      <a:srgbClr val="002060"/>
                    </a:gs>
                    <a:gs pos="100000">
                      <a:srgbClr val="002060"/>
                    </a:gs>
                  </a:gsLst>
                  <a:lin ang="18900000" scaled="1"/>
                  <a:tileRect/>
                </a:gradFill>
                <a:ln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pic>
              <p:nvPicPr>
                <p:cNvPr id="10" name="Picture 9"/>
                <p:cNvPicPr>
                  <a:picLocks noChangeAspect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7907402" y="2743074"/>
                  <a:ext cx="457200" cy="186939"/>
                </a:xfrm>
                <a:prstGeom prst="rect">
                  <a:avLst/>
                </a:prstGeom>
              </p:spPr>
            </p:pic>
            <p:pic>
              <p:nvPicPr>
                <p:cNvPr id="23" name="Picture 22"/>
                <p:cNvPicPr>
                  <a:picLocks noChangeAspect="1"/>
                </p:cNvPicPr>
                <p:nvPr/>
              </p:nvPicPr>
              <p:blipFill rotWithShape="1">
                <a:blip r:embed="rId14"/>
                <a:srcRect r="59824" b="3193"/>
                <a:stretch/>
              </p:blipFill>
              <p:spPr>
                <a:xfrm>
                  <a:off x="4536103" y="2730870"/>
                  <a:ext cx="185627" cy="182880"/>
                </a:xfrm>
                <a:prstGeom prst="rect">
                  <a:avLst/>
                </a:prstGeom>
              </p:spPr>
            </p:pic>
            <p:sp>
              <p:nvSpPr>
                <p:cNvPr id="47" name="TextBox 46"/>
                <p:cNvSpPr txBox="1"/>
                <p:nvPr/>
              </p:nvSpPr>
              <p:spPr>
                <a:xfrm>
                  <a:off x="8307403" y="2588209"/>
                  <a:ext cx="338554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400" dirty="0" smtClean="0"/>
                    <a:t>+</a:t>
                  </a:r>
                  <a:endParaRPr lang="en-US" sz="2400" dirty="0"/>
                </a:p>
              </p:txBody>
            </p:sp>
            <p:pic>
              <p:nvPicPr>
                <p:cNvPr id="65" name="Picture 64"/>
                <p:cNvPicPr>
                  <a:picLocks noChangeAspect="1"/>
                </p:cNvPicPr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 rot="1833183">
                  <a:off x="7096819" y="1891016"/>
                  <a:ext cx="362855" cy="274320"/>
                </a:xfrm>
                <a:prstGeom prst="rect">
                  <a:avLst/>
                </a:prstGeom>
              </p:spPr>
            </p:pic>
            <p:sp>
              <p:nvSpPr>
                <p:cNvPr id="70" name="TextBox 69"/>
                <p:cNvSpPr txBox="1"/>
                <p:nvPr/>
              </p:nvSpPr>
              <p:spPr>
                <a:xfrm>
                  <a:off x="4728271" y="2585988"/>
                  <a:ext cx="338554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400" dirty="0" smtClean="0"/>
                    <a:t>+</a:t>
                  </a:r>
                  <a:endParaRPr lang="en-US" sz="2400" dirty="0"/>
                </a:p>
              </p:txBody>
            </p:sp>
            <p:sp>
              <p:nvSpPr>
                <p:cNvPr id="49" name="Down Arrow 48"/>
                <p:cNvSpPr/>
                <p:nvPr/>
              </p:nvSpPr>
              <p:spPr>
                <a:xfrm>
                  <a:off x="6649389" y="1881043"/>
                  <a:ext cx="190090" cy="766434"/>
                </a:xfrm>
                <a:prstGeom prst="downArrow">
                  <a:avLst/>
                </a:prstGeom>
                <a:noFill/>
                <a:ln>
                  <a:solidFill>
                    <a:schemeClr val="tx1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2" name="Right Arrow 51"/>
                <p:cNvSpPr/>
                <p:nvPr/>
              </p:nvSpPr>
              <p:spPr>
                <a:xfrm>
                  <a:off x="7374202" y="2757923"/>
                  <a:ext cx="460709" cy="163501"/>
                </a:xfrm>
                <a:prstGeom prst="rightArrow">
                  <a:avLst/>
                </a:prstGeom>
                <a:noFill/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81" name="Picture 80"/>
                <p:cNvPicPr>
                  <a:picLocks noChangeAspect="1"/>
                </p:cNvPicPr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 rot="1833183">
                  <a:off x="8697138" y="2376176"/>
                  <a:ext cx="338328" cy="255779"/>
                </a:xfrm>
                <a:prstGeom prst="rect">
                  <a:avLst/>
                </a:prstGeom>
              </p:spPr>
            </p:pic>
            <p:pic>
              <p:nvPicPr>
                <p:cNvPr id="9" name="Picture 8"/>
                <p:cNvPicPr>
                  <a:picLocks noChangeAspect="1"/>
                </p:cNvPicPr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3602451" y="1967096"/>
                  <a:ext cx="699096" cy="188421"/>
                </a:xfrm>
                <a:prstGeom prst="rect">
                  <a:avLst/>
                </a:prstGeom>
              </p:spPr>
            </p:pic>
            <p:grpSp>
              <p:nvGrpSpPr>
                <p:cNvPr id="167" name="Group 166"/>
                <p:cNvGrpSpPr/>
                <p:nvPr/>
              </p:nvGrpSpPr>
              <p:grpSpPr>
                <a:xfrm>
                  <a:off x="7086042" y="2317699"/>
                  <a:ext cx="462240" cy="248721"/>
                  <a:chOff x="7550862" y="2012899"/>
                  <a:chExt cx="462240" cy="248721"/>
                </a:xfrm>
              </p:grpSpPr>
              <p:sp>
                <p:nvSpPr>
                  <p:cNvPr id="44" name="Cloud 43"/>
                  <p:cNvSpPr/>
                  <p:nvPr/>
                </p:nvSpPr>
                <p:spPr>
                  <a:xfrm rot="11096853">
                    <a:off x="7550862" y="2012899"/>
                    <a:ext cx="462240" cy="248721"/>
                  </a:xfrm>
                  <a:prstGeom prst="cloud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grpSp>
                <p:nvGrpSpPr>
                  <p:cNvPr id="137" name="Group 136"/>
                  <p:cNvGrpSpPr/>
                  <p:nvPr/>
                </p:nvGrpSpPr>
                <p:grpSpPr>
                  <a:xfrm>
                    <a:off x="7609761" y="2072928"/>
                    <a:ext cx="351412" cy="155448"/>
                    <a:chOff x="6810245" y="2320578"/>
                    <a:chExt cx="351412" cy="155448"/>
                  </a:xfrm>
                </p:grpSpPr>
                <p:pic>
                  <p:nvPicPr>
                    <p:cNvPr id="99" name="Picture 98"/>
                    <p:cNvPicPr>
                      <a:picLocks noChangeAspect="1"/>
                    </p:cNvPicPr>
                    <p:nvPr/>
                  </p:nvPicPr>
                  <p:blipFill>
                    <a:blip r:embed="rId2"/>
                    <a:stretch>
                      <a:fillRect/>
                    </a:stretch>
                  </p:blipFill>
                  <p:spPr>
                    <a:xfrm>
                      <a:off x="6810245" y="2320578"/>
                      <a:ext cx="330210" cy="155448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50" name="Picture 49"/>
                    <p:cNvPicPr>
                      <a:picLocks noChangeAspect="1"/>
                    </p:cNvPicPr>
                    <p:nvPr/>
                  </p:nvPicPr>
                  <p:blipFill rotWithShape="1">
                    <a:blip r:embed="rId3"/>
                    <a:srcRect l="39778" t="-1" r="46567" b="85062"/>
                    <a:stretch/>
                  </p:blipFill>
                  <p:spPr>
                    <a:xfrm>
                      <a:off x="7036322" y="2346009"/>
                      <a:ext cx="125335" cy="109728"/>
                    </a:xfrm>
                    <a:prstGeom prst="rect">
                      <a:avLst/>
                    </a:prstGeom>
                  </p:spPr>
                </p:pic>
              </p:grpSp>
            </p:grpSp>
            <p:sp>
              <p:nvSpPr>
                <p:cNvPr id="51" name="Right Arrow 50"/>
                <p:cNvSpPr/>
                <p:nvPr/>
              </p:nvSpPr>
              <p:spPr>
                <a:xfrm flipH="1">
                  <a:off x="5737157" y="2758412"/>
                  <a:ext cx="447490" cy="163012"/>
                </a:xfrm>
                <a:prstGeom prst="rightArrow">
                  <a:avLst/>
                </a:prstGeom>
                <a:noFill/>
                <a:ln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57" name="Picture 56"/>
                <p:cNvPicPr>
                  <a:picLocks noChangeAspect="1"/>
                </p:cNvPicPr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 rot="1833183">
                  <a:off x="3866722" y="2376175"/>
                  <a:ext cx="338328" cy="255779"/>
                </a:xfrm>
                <a:prstGeom prst="rect">
                  <a:avLst/>
                </a:prstGeom>
              </p:spPr>
            </p:pic>
            <p:grpSp>
              <p:nvGrpSpPr>
                <p:cNvPr id="127" name="Group 126"/>
                <p:cNvGrpSpPr/>
                <p:nvPr/>
              </p:nvGrpSpPr>
              <p:grpSpPr>
                <a:xfrm>
                  <a:off x="9405873" y="2638171"/>
                  <a:ext cx="645123" cy="301182"/>
                  <a:chOff x="4729022" y="5024373"/>
                  <a:chExt cx="645123" cy="301182"/>
                </a:xfrm>
              </p:grpSpPr>
              <p:sp>
                <p:nvSpPr>
                  <p:cNvPr id="128" name="Cloud 127"/>
                  <p:cNvSpPr/>
                  <p:nvPr/>
                </p:nvSpPr>
                <p:spPr>
                  <a:xfrm rot="11096853">
                    <a:off x="4729022" y="5024373"/>
                    <a:ext cx="645123" cy="301182"/>
                  </a:xfrm>
                  <a:prstGeom prst="cloud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pic>
                <p:nvPicPr>
                  <p:cNvPr id="129" name="Picture 128"/>
                  <p:cNvPicPr>
                    <a:picLocks noChangeAspect="1"/>
                  </p:cNvPicPr>
                  <p:nvPr/>
                </p:nvPicPr>
                <p:blipFill>
                  <a:blip r:embed="rId12"/>
                  <a:stretch>
                    <a:fillRect/>
                  </a:stretch>
                </p:blipFill>
                <p:spPr>
                  <a:xfrm>
                    <a:off x="4806104" y="5067944"/>
                    <a:ext cx="521502" cy="22860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30" name="Group 129"/>
                <p:cNvGrpSpPr/>
                <p:nvPr/>
              </p:nvGrpSpPr>
              <p:grpSpPr>
                <a:xfrm>
                  <a:off x="5049641" y="2671719"/>
                  <a:ext cx="645123" cy="301182"/>
                  <a:chOff x="4729022" y="5024373"/>
                  <a:chExt cx="645123" cy="301182"/>
                </a:xfrm>
              </p:grpSpPr>
              <p:sp>
                <p:nvSpPr>
                  <p:cNvPr id="131" name="Cloud 130"/>
                  <p:cNvSpPr/>
                  <p:nvPr/>
                </p:nvSpPr>
                <p:spPr>
                  <a:xfrm rot="11096853">
                    <a:off x="4729022" y="5024373"/>
                    <a:ext cx="645123" cy="301182"/>
                  </a:xfrm>
                  <a:prstGeom prst="cloud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pic>
                <p:nvPicPr>
                  <p:cNvPr id="132" name="Picture 131"/>
                  <p:cNvPicPr>
                    <a:picLocks noChangeAspect="1"/>
                  </p:cNvPicPr>
                  <p:nvPr/>
                </p:nvPicPr>
                <p:blipFill>
                  <a:blip r:embed="rId12"/>
                  <a:stretch>
                    <a:fillRect/>
                  </a:stretch>
                </p:blipFill>
                <p:spPr>
                  <a:xfrm>
                    <a:off x="4806104" y="5067944"/>
                    <a:ext cx="521502" cy="22860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36" name="Group 135"/>
                <p:cNvGrpSpPr/>
                <p:nvPr/>
              </p:nvGrpSpPr>
              <p:grpSpPr>
                <a:xfrm>
                  <a:off x="6266258" y="2645517"/>
                  <a:ext cx="1026568" cy="416487"/>
                  <a:chOff x="5923942" y="2474067"/>
                  <a:chExt cx="1026568" cy="416487"/>
                </a:xfrm>
              </p:grpSpPr>
              <p:grpSp>
                <p:nvGrpSpPr>
                  <p:cNvPr id="2" name="Group 1"/>
                  <p:cNvGrpSpPr/>
                  <p:nvPr/>
                </p:nvGrpSpPr>
                <p:grpSpPr>
                  <a:xfrm>
                    <a:off x="5923942" y="2474067"/>
                    <a:ext cx="1026568" cy="416487"/>
                    <a:chOff x="4981021" y="3359480"/>
                    <a:chExt cx="1487772" cy="618071"/>
                  </a:xfrm>
                </p:grpSpPr>
                <p:pic>
                  <p:nvPicPr>
                    <p:cNvPr id="42" name="Picture 41"/>
                    <p:cNvPicPr>
                      <a:picLocks noChangeAspect="1"/>
                    </p:cNvPicPr>
                    <p:nvPr/>
                  </p:nvPicPr>
                  <p:blipFill>
                    <a:blip r:embed="rId17"/>
                    <a:stretch>
                      <a:fillRect/>
                    </a:stretch>
                  </p:blipFill>
                  <p:spPr>
                    <a:xfrm>
                      <a:off x="4981021" y="3359480"/>
                      <a:ext cx="1487772" cy="618071"/>
                    </a:xfrm>
                    <a:prstGeom prst="rect">
                      <a:avLst/>
                    </a:prstGeom>
                  </p:spPr>
                </p:pic>
                <p:sp>
                  <p:nvSpPr>
                    <p:cNvPr id="3" name="Freeform 2"/>
                    <p:cNvSpPr/>
                    <p:nvPr/>
                  </p:nvSpPr>
                  <p:spPr>
                    <a:xfrm>
                      <a:off x="5434077" y="3530263"/>
                      <a:ext cx="61548" cy="285576"/>
                    </a:xfrm>
                    <a:custGeom>
                      <a:avLst/>
                      <a:gdLst>
                        <a:gd name="connsiteX0" fmla="*/ 81862 w 170349"/>
                        <a:gd name="connsiteY0" fmla="*/ 0 h 668215"/>
                        <a:gd name="connsiteX1" fmla="*/ 2731 w 170349"/>
                        <a:gd name="connsiteY1" fmla="*/ 158261 h 668215"/>
                        <a:gd name="connsiteX2" fmla="*/ 169785 w 170349"/>
                        <a:gd name="connsiteY2" fmla="*/ 430823 h 668215"/>
                        <a:gd name="connsiteX3" fmla="*/ 46693 w 170349"/>
                        <a:gd name="connsiteY3" fmla="*/ 668215 h 66821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70349" h="668215">
                          <a:moveTo>
                            <a:pt x="81862" y="0"/>
                          </a:moveTo>
                          <a:cubicBezTo>
                            <a:pt x="34969" y="43228"/>
                            <a:pt x="-11923" y="86457"/>
                            <a:pt x="2731" y="158261"/>
                          </a:cubicBezTo>
                          <a:cubicBezTo>
                            <a:pt x="17385" y="230065"/>
                            <a:pt x="162458" y="345831"/>
                            <a:pt x="169785" y="430823"/>
                          </a:cubicBezTo>
                          <a:cubicBezTo>
                            <a:pt x="177112" y="515815"/>
                            <a:pt x="111902" y="592015"/>
                            <a:pt x="46693" y="668215"/>
                          </a:cubicBezTo>
                        </a:path>
                      </a:pathLst>
                    </a:custGeom>
                    <a:noFill/>
                    <a:ln w="19050">
                      <a:solidFill>
                        <a:schemeClr val="accent2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60" name="Freeform 59"/>
                    <p:cNvSpPr/>
                    <p:nvPr/>
                  </p:nvSpPr>
                  <p:spPr>
                    <a:xfrm>
                      <a:off x="5866935" y="3533194"/>
                      <a:ext cx="61548" cy="285576"/>
                    </a:xfrm>
                    <a:custGeom>
                      <a:avLst/>
                      <a:gdLst>
                        <a:gd name="connsiteX0" fmla="*/ 81862 w 170349"/>
                        <a:gd name="connsiteY0" fmla="*/ 0 h 668215"/>
                        <a:gd name="connsiteX1" fmla="*/ 2731 w 170349"/>
                        <a:gd name="connsiteY1" fmla="*/ 158261 h 668215"/>
                        <a:gd name="connsiteX2" fmla="*/ 169785 w 170349"/>
                        <a:gd name="connsiteY2" fmla="*/ 430823 h 668215"/>
                        <a:gd name="connsiteX3" fmla="*/ 46693 w 170349"/>
                        <a:gd name="connsiteY3" fmla="*/ 668215 h 66821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70349" h="668215">
                          <a:moveTo>
                            <a:pt x="81862" y="0"/>
                          </a:moveTo>
                          <a:cubicBezTo>
                            <a:pt x="34969" y="43228"/>
                            <a:pt x="-11923" y="86457"/>
                            <a:pt x="2731" y="158261"/>
                          </a:cubicBezTo>
                          <a:cubicBezTo>
                            <a:pt x="17385" y="230065"/>
                            <a:pt x="162458" y="345831"/>
                            <a:pt x="169785" y="430823"/>
                          </a:cubicBezTo>
                          <a:cubicBezTo>
                            <a:pt x="177112" y="515815"/>
                            <a:pt x="111902" y="592015"/>
                            <a:pt x="46693" y="668215"/>
                          </a:cubicBezTo>
                        </a:path>
                      </a:pathLst>
                    </a:custGeom>
                    <a:noFill/>
                    <a:ln w="19050"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pic>
                <p:nvPicPr>
                  <p:cNvPr id="133" name="Picture 132"/>
                  <p:cNvPicPr>
                    <a:picLocks noChangeAspect="1"/>
                  </p:cNvPicPr>
                  <p:nvPr/>
                </p:nvPicPr>
                <p:blipFill rotWithShape="1">
                  <a:blip r:embed="rId12"/>
                  <a:srcRect t="1" r="57199" b="-8250"/>
                  <a:stretch/>
                </p:blipFill>
                <p:spPr>
                  <a:xfrm>
                    <a:off x="6627329" y="2569391"/>
                    <a:ext cx="223207" cy="24746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35" name="Group 134"/>
                <p:cNvGrpSpPr/>
                <p:nvPr/>
              </p:nvGrpSpPr>
              <p:grpSpPr>
                <a:xfrm>
                  <a:off x="6363211" y="1218102"/>
                  <a:ext cx="799838" cy="640080"/>
                  <a:chOff x="6028515" y="1320972"/>
                  <a:chExt cx="799838" cy="640080"/>
                </a:xfrm>
              </p:grpSpPr>
              <p:pic>
                <p:nvPicPr>
                  <p:cNvPr id="22" name="Picture 21"/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6028515" y="1320972"/>
                    <a:ext cx="799838" cy="640080"/>
                  </a:xfrm>
                  <a:prstGeom prst="rect">
                    <a:avLst/>
                  </a:prstGeom>
                </p:spPr>
              </p:pic>
              <p:sp>
                <p:nvSpPr>
                  <p:cNvPr id="58" name="Freeform 57"/>
                  <p:cNvSpPr/>
                  <p:nvPr/>
                </p:nvSpPr>
                <p:spPr>
                  <a:xfrm rot="16200000">
                    <a:off x="6372866" y="1392794"/>
                    <a:ext cx="45719" cy="159722"/>
                  </a:xfrm>
                  <a:custGeom>
                    <a:avLst/>
                    <a:gdLst>
                      <a:gd name="connsiteX0" fmla="*/ 81862 w 170349"/>
                      <a:gd name="connsiteY0" fmla="*/ 0 h 668215"/>
                      <a:gd name="connsiteX1" fmla="*/ 2731 w 170349"/>
                      <a:gd name="connsiteY1" fmla="*/ 158261 h 668215"/>
                      <a:gd name="connsiteX2" fmla="*/ 169785 w 170349"/>
                      <a:gd name="connsiteY2" fmla="*/ 430823 h 668215"/>
                      <a:gd name="connsiteX3" fmla="*/ 46693 w 170349"/>
                      <a:gd name="connsiteY3" fmla="*/ 668215 h 6682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0349" h="668215">
                        <a:moveTo>
                          <a:pt x="81862" y="0"/>
                        </a:moveTo>
                        <a:cubicBezTo>
                          <a:pt x="34969" y="43228"/>
                          <a:pt x="-11923" y="86457"/>
                          <a:pt x="2731" y="158261"/>
                        </a:cubicBezTo>
                        <a:cubicBezTo>
                          <a:pt x="17385" y="230065"/>
                          <a:pt x="162458" y="345831"/>
                          <a:pt x="169785" y="430823"/>
                        </a:cubicBezTo>
                        <a:cubicBezTo>
                          <a:pt x="177112" y="515815"/>
                          <a:pt x="111902" y="592015"/>
                          <a:pt x="46693" y="668215"/>
                        </a:cubicBezTo>
                      </a:path>
                    </a:pathLst>
                  </a:custGeom>
                  <a:noFill/>
                  <a:ln w="19050"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pic>
                <p:nvPicPr>
                  <p:cNvPr id="134" name="Picture 133"/>
                  <p:cNvPicPr>
                    <a:picLocks noChangeAspect="1"/>
                  </p:cNvPicPr>
                  <p:nvPr/>
                </p:nvPicPr>
                <p:blipFill rotWithShape="1">
                  <a:blip r:embed="rId12"/>
                  <a:srcRect t="1" r="57199" b="-8250"/>
                  <a:stretch/>
                </p:blipFill>
                <p:spPr>
                  <a:xfrm>
                    <a:off x="6543988" y="1679058"/>
                    <a:ext cx="223207" cy="24746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38" name="Picture 137"/>
                <p:cNvPicPr>
                  <a:picLocks noChangeAspect="1"/>
                </p:cNvPicPr>
                <p:nvPr/>
              </p:nvPicPr>
              <p:blipFill rotWithShape="1">
                <a:blip r:embed="rId12"/>
                <a:srcRect t="1" r="57199" b="-8250"/>
                <a:stretch/>
              </p:blipFill>
              <p:spPr>
                <a:xfrm>
                  <a:off x="8628795" y="2706760"/>
                  <a:ext cx="223207" cy="247460"/>
                </a:xfrm>
                <a:prstGeom prst="rect">
                  <a:avLst/>
                </a:prstGeom>
              </p:spPr>
            </p:pic>
            <p:sp>
              <p:nvSpPr>
                <p:cNvPr id="139" name="TextBox 138"/>
                <p:cNvSpPr txBox="1"/>
                <p:nvPr/>
              </p:nvSpPr>
              <p:spPr>
                <a:xfrm>
                  <a:off x="3469626" y="4863528"/>
                  <a:ext cx="135966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400" b="1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JP-10 (C</a:t>
                  </a:r>
                  <a:r>
                    <a:rPr lang="en-US" sz="1400" b="1" baseline="-250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10</a:t>
                  </a:r>
                  <a:r>
                    <a:rPr lang="en-US" sz="1400" b="1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H</a:t>
                  </a:r>
                  <a:r>
                    <a:rPr lang="en-US" sz="1400" b="1" baseline="-250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16</a:t>
                  </a:r>
                  <a:r>
                    <a:rPr lang="en-US" sz="1400" b="1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)</a:t>
                  </a:r>
                  <a:endParaRPr lang="en-US" sz="140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0" name="Left Brace 139"/>
                <p:cNvSpPr/>
                <p:nvPr/>
              </p:nvSpPr>
              <p:spPr>
                <a:xfrm rot="16200000">
                  <a:off x="8008188" y="3975964"/>
                  <a:ext cx="188212" cy="3676052"/>
                </a:xfrm>
                <a:prstGeom prst="leftBrac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1" name="TextBox 140"/>
                <p:cNvSpPr txBox="1"/>
                <p:nvPr/>
              </p:nvSpPr>
              <p:spPr>
                <a:xfrm>
                  <a:off x="7235539" y="5993114"/>
                  <a:ext cx="1986441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400" b="1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JP-10 radical (C</a:t>
                  </a:r>
                  <a:r>
                    <a:rPr lang="en-US" sz="1400" b="1" baseline="-250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10</a:t>
                  </a:r>
                  <a:r>
                    <a:rPr lang="en-US" sz="1400" b="1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H</a:t>
                  </a:r>
                  <a:r>
                    <a:rPr lang="en-US" sz="1400" b="1" baseline="-250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15</a:t>
                  </a:r>
                  <a:r>
                    <a:rPr lang="en-US" sz="1400" b="1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)</a:t>
                  </a:r>
                  <a:endParaRPr lang="en-US" sz="140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148" name="Picture 147"/>
                <p:cNvPicPr>
                  <a:picLocks noChangeAspect="1"/>
                </p:cNvPicPr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8661625" y="1967096"/>
                  <a:ext cx="699096" cy="188421"/>
                </a:xfrm>
                <a:prstGeom prst="rect">
                  <a:avLst/>
                </a:prstGeom>
              </p:spPr>
            </p:pic>
            <p:sp>
              <p:nvSpPr>
                <p:cNvPr id="150" name="Curved Up Arrow 149"/>
                <p:cNvSpPr/>
                <p:nvPr/>
              </p:nvSpPr>
              <p:spPr>
                <a:xfrm flipV="1">
                  <a:off x="8976873" y="2913482"/>
                  <a:ext cx="380487" cy="161921"/>
                </a:xfrm>
                <a:prstGeom prst="curvedUpArrow">
                  <a:avLst/>
                </a:prstGeom>
                <a:gradFill flip="none" rotWithShape="1">
                  <a:gsLst>
                    <a:gs pos="0">
                      <a:schemeClr val="accent5">
                        <a:lumMod val="75000"/>
                      </a:schemeClr>
                    </a:gs>
                    <a:gs pos="54000">
                      <a:schemeClr val="accent5">
                        <a:lumMod val="50000"/>
                        <a:alpha val="36000"/>
                      </a:schemeClr>
                    </a:gs>
                    <a:gs pos="83000">
                      <a:srgbClr val="002060"/>
                    </a:gs>
                    <a:gs pos="100000">
                      <a:srgbClr val="002060"/>
                    </a:gs>
                  </a:gsLst>
                  <a:lin ang="18900000" scaled="1"/>
                  <a:tileRect/>
                </a:gradFill>
                <a:ln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pic>
              <p:nvPicPr>
                <p:cNvPr id="151" name="Picture 150"/>
                <p:cNvPicPr>
                  <a:picLocks noChangeAspect="1"/>
                </p:cNvPicPr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 rot="1833183">
                  <a:off x="8825365" y="3074287"/>
                  <a:ext cx="338328" cy="255779"/>
                </a:xfrm>
                <a:prstGeom prst="rect">
                  <a:avLst/>
                </a:prstGeom>
              </p:spPr>
            </p:pic>
            <p:cxnSp>
              <p:nvCxnSpPr>
                <p:cNvPr id="163" name="Straight Arrow Connector 162"/>
                <p:cNvCxnSpPr/>
                <p:nvPr/>
              </p:nvCxnSpPr>
              <p:spPr>
                <a:xfrm flipV="1">
                  <a:off x="8364602" y="2204996"/>
                  <a:ext cx="510788" cy="495194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6" name="Straight Arrow Connector 165"/>
                <p:cNvCxnSpPr/>
                <p:nvPr/>
              </p:nvCxnSpPr>
              <p:spPr>
                <a:xfrm rot="16200000" flipV="1">
                  <a:off x="3998842" y="2197200"/>
                  <a:ext cx="510788" cy="495194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8" name="Right Arrow 167"/>
                <p:cNvSpPr/>
                <p:nvPr/>
              </p:nvSpPr>
              <p:spPr>
                <a:xfrm>
                  <a:off x="8936302" y="2735063"/>
                  <a:ext cx="460709" cy="163501"/>
                </a:xfrm>
                <a:prstGeom prst="rightArrow">
                  <a:avLst/>
                </a:prstGeom>
                <a:noFill/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181" name="Group 180"/>
                <p:cNvGrpSpPr/>
                <p:nvPr/>
              </p:nvGrpSpPr>
              <p:grpSpPr>
                <a:xfrm>
                  <a:off x="4607547" y="1219925"/>
                  <a:ext cx="1072812" cy="816749"/>
                  <a:chOff x="4607547" y="1219925"/>
                  <a:chExt cx="1072812" cy="816749"/>
                </a:xfrm>
              </p:grpSpPr>
              <p:pic>
                <p:nvPicPr>
                  <p:cNvPr id="169" name="Picture 168"/>
                  <p:cNvPicPr>
                    <a:picLocks noChangeAspect="1"/>
                  </p:cNvPicPr>
                  <p:nvPr/>
                </p:nvPicPr>
                <p:blipFill rotWithShape="1">
                  <a:blip r:embed="rId12"/>
                  <a:srcRect t="1" r="57199" b="-8250"/>
                  <a:stretch/>
                </p:blipFill>
                <p:spPr>
                  <a:xfrm>
                    <a:off x="4607547" y="1257467"/>
                    <a:ext cx="223207" cy="247460"/>
                  </a:xfrm>
                  <a:prstGeom prst="rect">
                    <a:avLst/>
                  </a:prstGeom>
                </p:spPr>
              </p:pic>
              <p:pic>
                <p:nvPicPr>
                  <p:cNvPr id="172" name="Picture 171"/>
                  <p:cNvPicPr>
                    <a:picLocks noChangeAspect="1"/>
                  </p:cNvPicPr>
                  <p:nvPr/>
                </p:nvPicPr>
                <p:blipFill rotWithShape="1">
                  <a:blip r:embed="rId14"/>
                  <a:srcRect t="2" r="61363" b="-8395"/>
                  <a:stretch/>
                </p:blipFill>
                <p:spPr>
                  <a:xfrm>
                    <a:off x="4631156" y="1555703"/>
                    <a:ext cx="176648" cy="202629"/>
                  </a:xfrm>
                  <a:prstGeom prst="rect">
                    <a:avLst/>
                  </a:prstGeom>
                </p:spPr>
              </p:pic>
              <p:sp>
                <p:nvSpPr>
                  <p:cNvPr id="176" name="TextBox 175"/>
                  <p:cNvSpPr txBox="1"/>
                  <p:nvPr/>
                </p:nvSpPr>
                <p:spPr>
                  <a:xfrm>
                    <a:off x="4814416" y="1219925"/>
                    <a:ext cx="865943" cy="27699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200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Aluminum</a:t>
                    </a:r>
                    <a:endParaRPr lang="en-US" sz="12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77" name="TextBox 176"/>
                  <p:cNvSpPr txBox="1"/>
                  <p:nvPr/>
                </p:nvSpPr>
                <p:spPr>
                  <a:xfrm>
                    <a:off x="4814416" y="1499325"/>
                    <a:ext cx="635110" cy="27699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200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Silicon</a:t>
                    </a:r>
                    <a:endParaRPr lang="en-US" sz="12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78" name="TextBox 177"/>
                  <p:cNvSpPr txBox="1"/>
                  <p:nvPr/>
                </p:nvSpPr>
                <p:spPr>
                  <a:xfrm>
                    <a:off x="4814416" y="1759675"/>
                    <a:ext cx="713657" cy="27699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200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Oxygen</a:t>
                    </a:r>
                    <a:endParaRPr lang="en-US" sz="12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</p:grpSp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4675153" y="1839955"/>
                <a:ext cx="155448" cy="155278"/>
              </a:xfrm>
              <a:prstGeom prst="rect">
                <a:avLst/>
              </a:prstGeom>
            </p:spPr>
          </p:pic>
        </p:grpSp>
        <p:pic>
          <p:nvPicPr>
            <p:cNvPr id="111" name="Picture 110"/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9272553" y="3129005"/>
              <a:ext cx="146464" cy="1463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04818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9125" y="276225"/>
            <a:ext cx="407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F1</a:t>
            </a:r>
            <a:endParaRPr lang="en-US" dirty="0"/>
          </a:p>
        </p:txBody>
      </p:sp>
      <p:sp>
        <p:nvSpPr>
          <p:cNvPr id="73" name="Rectangle 72"/>
          <p:cNvSpPr/>
          <p:nvPr/>
        </p:nvSpPr>
        <p:spPr>
          <a:xfrm>
            <a:off x="1271171" y="295274"/>
            <a:ext cx="9520654" cy="639713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6" name="개체 13">
            <a:extLst>
              <a:ext uri="{FF2B5EF4-FFF2-40B4-BE49-F238E27FC236}">
                <a16:creationId xmlns:a16="http://schemas.microsoft.com/office/drawing/2014/main" id="{428ED022-ECE0-6B17-158A-E8ECF06046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1661244"/>
              </p:ext>
            </p:extLst>
          </p:nvPr>
        </p:nvGraphicFramePr>
        <p:xfrm>
          <a:off x="5529996" y="2838796"/>
          <a:ext cx="2450877" cy="38345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5" name="Graph" r:id="rId3" imgW="2446249" imgH="3827009" progId="Origin95.Graph">
                  <p:embed/>
                </p:oleObj>
              </mc:Choice>
              <mc:Fallback>
                <p:oleObj name="Graph" r:id="rId3" imgW="2446249" imgH="3827009" progId="Origin95.Graph">
                  <p:embed/>
                  <p:pic>
                    <p:nvPicPr>
                      <p:cNvPr id="6" name="개체 13">
                        <a:extLst>
                          <a:ext uri="{FF2B5EF4-FFF2-40B4-BE49-F238E27FC236}">
                            <a16:creationId xmlns:a16="http://schemas.microsoft.com/office/drawing/2014/main" id="{428ED022-ECE0-6B17-158A-E8ECF06046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29996" y="2838796"/>
                        <a:ext cx="2450877" cy="38345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93C1A62D-09D0-AC1F-537B-B80804DE45A4}"/>
              </a:ext>
            </a:extLst>
          </p:cNvPr>
          <p:cNvSpPr txBox="1"/>
          <p:nvPr/>
        </p:nvSpPr>
        <p:spPr>
          <a:xfrm>
            <a:off x="6819684" y="5814640"/>
            <a:ext cx="106408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latinLnBrk="1"/>
            <a:r>
              <a:rPr lang="en-US" altLang="ko-K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NSMFI(60</a:t>
            </a:r>
            <a:r>
              <a:rPr lang="en-US" altLang="ko-KR" sz="1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E9352FF-9D62-F135-EAE2-89CDCDCC0B80}"/>
              </a:ext>
            </a:extLst>
          </p:cNvPr>
          <p:cNvSpPr txBox="1"/>
          <p:nvPr/>
        </p:nvSpPr>
        <p:spPr>
          <a:xfrm>
            <a:off x="6819684" y="5193854"/>
            <a:ext cx="106408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latinLnBrk="1"/>
            <a:r>
              <a:rPr lang="en-US" altLang="ko-K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NSMFI(80</a:t>
            </a:r>
            <a:r>
              <a:rPr lang="en-US" altLang="ko-KR" sz="1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7F87C3-F40D-FD9C-AA1A-181160C6F261}"/>
              </a:ext>
            </a:extLst>
          </p:cNvPr>
          <p:cNvSpPr txBox="1"/>
          <p:nvPr/>
        </p:nvSpPr>
        <p:spPr>
          <a:xfrm>
            <a:off x="6819684" y="4590864"/>
            <a:ext cx="106408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latinLnBrk="1"/>
            <a:r>
              <a:rPr lang="en-US" altLang="ko-K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NSMFI(100</a:t>
            </a:r>
            <a:r>
              <a:rPr lang="en-US" altLang="ko-KR" sz="1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A890634-D57A-48A2-FF81-4E37CFEDC094}"/>
              </a:ext>
            </a:extLst>
          </p:cNvPr>
          <p:cNvSpPr txBox="1"/>
          <p:nvPr/>
        </p:nvSpPr>
        <p:spPr>
          <a:xfrm>
            <a:off x="6819684" y="4053078"/>
            <a:ext cx="106408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latinLnBrk="1"/>
            <a:r>
              <a:rPr lang="en-US" altLang="ko-K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NSMFI(125</a:t>
            </a:r>
            <a:r>
              <a:rPr lang="en-US" altLang="ko-KR" sz="1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05C8B49-EEE8-B54D-E1A5-0ADE0AD2872B}"/>
              </a:ext>
            </a:extLst>
          </p:cNvPr>
          <p:cNvSpPr txBox="1"/>
          <p:nvPr/>
        </p:nvSpPr>
        <p:spPr>
          <a:xfrm>
            <a:off x="6819684" y="3501935"/>
            <a:ext cx="106408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latinLnBrk="1"/>
            <a:r>
              <a:rPr lang="en-US" altLang="ko-KR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NSMFI(150</a:t>
            </a:r>
            <a:r>
              <a:rPr lang="en-US" altLang="ko-KR" sz="1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38081" y="512244"/>
            <a:ext cx="2054512" cy="2057400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D59273FA-586E-E769-EBE1-D20BF3391ADC}"/>
              </a:ext>
            </a:extLst>
          </p:cNvPr>
          <p:cNvSpPr txBox="1"/>
          <p:nvPr/>
        </p:nvSpPr>
        <p:spPr>
          <a:xfrm>
            <a:off x="6927695" y="1268640"/>
            <a:ext cx="70884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2.21</a:t>
            </a:r>
            <a:r>
              <a:rPr lang="ko-KR" altLang="en-US" sz="11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1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nm</a:t>
            </a:r>
            <a:endParaRPr lang="ko-KR" altLang="en-US" sz="11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8056453" y="2772306"/>
            <a:ext cx="2622005" cy="3782716"/>
            <a:chOff x="7893972" y="2772306"/>
            <a:chExt cx="2622005" cy="3782716"/>
          </a:xfrm>
        </p:grpSpPr>
        <p:grpSp>
          <p:nvGrpSpPr>
            <p:cNvPr id="56" name="Group 55"/>
            <p:cNvGrpSpPr/>
            <p:nvPr/>
          </p:nvGrpSpPr>
          <p:grpSpPr>
            <a:xfrm>
              <a:off x="7893972" y="2772306"/>
              <a:ext cx="2622005" cy="3782716"/>
              <a:chOff x="7893972" y="2759606"/>
              <a:chExt cx="2622005" cy="3782716"/>
            </a:xfrm>
          </p:grpSpPr>
          <p:pic>
            <p:nvPicPr>
              <p:cNvPr id="48" name="Picture 47"/>
              <p:cNvPicPr>
                <a:picLocks noChangeAspect="1"/>
              </p:cNvPicPr>
              <p:nvPr/>
            </p:nvPicPr>
            <p:blipFill rotWithShape="1">
              <a:blip r:embed="rId6"/>
              <a:srcRect l="19064" b="10030"/>
              <a:stretch/>
            </p:blipFill>
            <p:spPr>
              <a:xfrm>
                <a:off x="8201891" y="2759606"/>
                <a:ext cx="2268202" cy="3370014"/>
              </a:xfrm>
              <a:prstGeom prst="rect">
                <a:avLst/>
              </a:prstGeom>
            </p:spPr>
          </p:pic>
          <p:sp>
            <p:nvSpPr>
              <p:cNvPr id="49" name="TextBox 48"/>
              <p:cNvSpPr txBox="1"/>
              <p:nvPr/>
            </p:nvSpPr>
            <p:spPr>
              <a:xfrm>
                <a:off x="8097256" y="6062936"/>
                <a:ext cx="30003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 smtClean="0">
                    <a:cs typeface="Arial" panose="020B0604020202020204" pitchFamily="34" charset="0"/>
                  </a:rPr>
                  <a:t>2</a:t>
                </a:r>
                <a:endParaRPr lang="en-US" sz="12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8602669" y="6062936"/>
                <a:ext cx="30003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cs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9126253" y="6062936"/>
                <a:ext cx="30003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cs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9643826" y="6062936"/>
                <a:ext cx="30003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cs typeface="Arial" panose="020B0604020202020204" pitchFamily="34" charset="0"/>
                  </a:rPr>
                  <a:t>8</a:t>
                </a: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10144492" y="6062936"/>
                <a:ext cx="37148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 smtClean="0">
                    <a:cs typeface="Arial" panose="020B0604020202020204" pitchFamily="34" charset="0"/>
                  </a:rPr>
                  <a:t>10</a:t>
                </a:r>
                <a:endParaRPr lang="en-US" sz="12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8550172" y="6234545"/>
                <a:ext cx="163833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>
                    <a:cs typeface="Arial" panose="020B0604020202020204" pitchFamily="34" charset="0"/>
                  </a:rPr>
                  <a:t>Pore diameter (nm)</a:t>
                </a:r>
                <a:endParaRPr lang="en-US" sz="1400" b="1" dirty="0">
                  <a:cs typeface="Arial" panose="020B0604020202020204" pitchFamily="34" charset="0"/>
                </a:endParaRP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 rot="-5400000">
                <a:off x="7030787" y="4391890"/>
                <a:ext cx="203414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>
                    <a:cs typeface="Arial" panose="020B0604020202020204" pitchFamily="34" charset="0"/>
                  </a:rPr>
                  <a:t>Distribution (cm</a:t>
                </a:r>
                <a:r>
                  <a:rPr lang="en-US" sz="1400" b="1" baseline="30000" dirty="0" smtClean="0">
                    <a:cs typeface="Arial" panose="020B0604020202020204" pitchFamily="34" charset="0"/>
                  </a:rPr>
                  <a:t>3</a:t>
                </a:r>
                <a:r>
                  <a:rPr lang="en-US" sz="1400" b="1" dirty="0" smtClean="0">
                    <a:cs typeface="Arial" panose="020B0604020202020204" pitchFamily="34" charset="0"/>
                  </a:rPr>
                  <a:t>g</a:t>
                </a:r>
                <a:r>
                  <a:rPr lang="en-US" sz="1400" b="1" baseline="30000" dirty="0" smtClean="0">
                    <a:cs typeface="Arial" panose="020B0604020202020204" pitchFamily="34" charset="0"/>
                  </a:rPr>
                  <a:t>-1</a:t>
                </a:r>
                <a:r>
                  <a:rPr lang="en-US" sz="1400" b="1" dirty="0" smtClean="0">
                    <a:cs typeface="Arial" panose="020B0604020202020204" pitchFamily="34" charset="0"/>
                  </a:rPr>
                  <a:t>nm</a:t>
                </a:r>
                <a:r>
                  <a:rPr lang="en-US" sz="1400" b="1" baseline="30000" dirty="0" smtClean="0">
                    <a:cs typeface="Arial" panose="020B0604020202020204" pitchFamily="34" charset="0"/>
                  </a:rPr>
                  <a:t>-1</a:t>
                </a:r>
                <a:r>
                  <a:rPr lang="en-US" sz="1400" b="1" dirty="0" smtClean="0">
                    <a:cs typeface="Arial" panose="020B0604020202020204" pitchFamily="34" charset="0"/>
                  </a:rPr>
                  <a:t>)</a:t>
                </a:r>
                <a:endParaRPr lang="en-US" sz="1400" b="1" dirty="0"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93C1A62D-09D0-AC1F-537B-B80804DE45A4}"/>
                </a:ext>
              </a:extLst>
            </p:cNvPr>
            <p:cNvSpPr txBox="1"/>
            <p:nvPr/>
          </p:nvSpPr>
          <p:spPr>
            <a:xfrm>
              <a:off x="9252951" y="3407013"/>
              <a:ext cx="106408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latinLnBrk="1"/>
              <a:r>
                <a:rPr lang="en-US" altLang="ko-KR" sz="1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NSMFI(60</a:t>
              </a:r>
              <a:r>
                <a:rPr lang="en-US" altLang="ko-KR" sz="1000" dirty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93C1A62D-09D0-AC1F-537B-B80804DE45A4}"/>
                </a:ext>
              </a:extLst>
            </p:cNvPr>
            <p:cNvSpPr txBox="1"/>
            <p:nvPr/>
          </p:nvSpPr>
          <p:spPr>
            <a:xfrm>
              <a:off x="9252951" y="3955066"/>
              <a:ext cx="106408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latinLnBrk="1"/>
              <a:r>
                <a:rPr lang="en-US" altLang="ko-KR" sz="1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NSMFI(80</a:t>
              </a:r>
              <a:r>
                <a:rPr lang="en-US" altLang="ko-KR" sz="1000" dirty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93C1A62D-09D0-AC1F-537B-B80804DE45A4}"/>
                </a:ext>
              </a:extLst>
            </p:cNvPr>
            <p:cNvSpPr txBox="1"/>
            <p:nvPr/>
          </p:nvSpPr>
          <p:spPr>
            <a:xfrm>
              <a:off x="9252951" y="4441574"/>
              <a:ext cx="106408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latinLnBrk="1"/>
              <a:r>
                <a:rPr lang="en-US" altLang="ko-KR" sz="1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NSMFI(100</a:t>
              </a:r>
              <a:r>
                <a:rPr lang="en-US" altLang="ko-KR" sz="1000" dirty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93C1A62D-09D0-AC1F-537B-B80804DE45A4}"/>
                </a:ext>
              </a:extLst>
            </p:cNvPr>
            <p:cNvSpPr txBox="1"/>
            <p:nvPr/>
          </p:nvSpPr>
          <p:spPr>
            <a:xfrm>
              <a:off x="9252951" y="4977904"/>
              <a:ext cx="106408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latinLnBrk="1"/>
              <a:r>
                <a:rPr lang="en-US" altLang="ko-KR" sz="1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NSMFI(125)</a:t>
              </a:r>
              <a:endParaRPr lang="en-US" altLang="ko-KR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93C1A62D-09D0-AC1F-537B-B80804DE45A4}"/>
                </a:ext>
              </a:extLst>
            </p:cNvPr>
            <p:cNvSpPr txBox="1"/>
            <p:nvPr/>
          </p:nvSpPr>
          <p:spPr>
            <a:xfrm>
              <a:off x="9252951" y="5523029"/>
              <a:ext cx="106408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latinLnBrk="1"/>
              <a:r>
                <a:rPr lang="en-US" altLang="ko-KR" sz="1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NSMFI(150</a:t>
              </a:r>
              <a:r>
                <a:rPr lang="en-US" altLang="ko-KR" sz="1000" dirty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1256916" y="320479"/>
            <a:ext cx="612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(A)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307447" y="320477"/>
            <a:ext cx="595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(B)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7861264" y="320475"/>
            <a:ext cx="612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(C)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1327254" y="3653630"/>
            <a:ext cx="612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(D)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278867" y="2748533"/>
            <a:ext cx="595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(E)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7860529" y="2722157"/>
            <a:ext cx="5774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(F)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97163" y="405780"/>
            <a:ext cx="4181786" cy="3203889"/>
          </a:xfrm>
          <a:prstGeom prst="rect">
            <a:avLst/>
          </a:prstGeom>
        </p:spPr>
      </p:pic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5470799"/>
              </p:ext>
            </p:extLst>
          </p:nvPr>
        </p:nvGraphicFramePr>
        <p:xfrm>
          <a:off x="1195924" y="3450674"/>
          <a:ext cx="4613581" cy="35302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6" name="Graph" r:id="rId8" imgW="3920760" imgH="3000960" progId="Origin50.Graph">
                  <p:embed/>
                </p:oleObj>
              </mc:Choice>
              <mc:Fallback>
                <p:oleObj name="Graph" r:id="rId8" imgW="3920760" imgH="300096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95924" y="3450674"/>
                        <a:ext cx="4613581" cy="35302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399352" y="522825"/>
            <a:ext cx="2054512" cy="2057400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51B86BB6-2832-6509-8FB0-C27660A1485D}"/>
              </a:ext>
            </a:extLst>
          </p:cNvPr>
          <p:cNvSpPr txBox="1"/>
          <p:nvPr/>
        </p:nvSpPr>
        <p:spPr>
          <a:xfrm>
            <a:off x="9477790" y="1027539"/>
            <a:ext cx="708848" cy="261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2.69</a:t>
            </a:r>
            <a:r>
              <a:rPr lang="ko-KR" altLang="en-US" sz="11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1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nm</a:t>
            </a:r>
            <a:endParaRPr lang="ko-KR" altLang="en-US" sz="11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34828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253229" y="275297"/>
            <a:ext cx="18197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</a:t>
            </a:r>
            <a:r>
              <a:rPr lang="en-US" dirty="0" smtClean="0"/>
              <a:t>2: SEM and TEM</a:t>
            </a:r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1925668" y="13687"/>
            <a:ext cx="9735191" cy="7789524"/>
            <a:chOff x="1170933" y="1261915"/>
            <a:chExt cx="9735191" cy="7789524"/>
          </a:xfrm>
        </p:grpSpPr>
        <p:grpSp>
          <p:nvGrpSpPr>
            <p:cNvPr id="5" name="그룹 81">
              <a:extLst>
                <a:ext uri="{FF2B5EF4-FFF2-40B4-BE49-F238E27FC236}">
                  <a16:creationId xmlns:a16="http://schemas.microsoft.com/office/drawing/2014/main" id="{1F1B4C06-4FE3-9056-2B60-E8179943DE8C}"/>
                </a:ext>
              </a:extLst>
            </p:cNvPr>
            <p:cNvGrpSpPr/>
            <p:nvPr/>
          </p:nvGrpSpPr>
          <p:grpSpPr>
            <a:xfrm>
              <a:off x="1883068" y="1411194"/>
              <a:ext cx="9023056" cy="3627045"/>
              <a:chOff x="54269" y="1349259"/>
              <a:chExt cx="9023056" cy="3627045"/>
            </a:xfrm>
          </p:grpSpPr>
          <p:pic>
            <p:nvPicPr>
              <p:cNvPr id="6" name="그림 3" descr="스크린샷, 지도, 자연이(가) 표시된 사진&#10;&#10;자동 생성된 설명">
                <a:extLst>
                  <a:ext uri="{FF2B5EF4-FFF2-40B4-BE49-F238E27FC236}">
                    <a16:creationId xmlns:a16="http://schemas.microsoft.com/office/drawing/2014/main" id="{99FDEEBC-955B-CFB1-0C12-F05FF1E638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harpenSoften amount="50000"/>
                        </a14:imgEffect>
                        <a14:imgEffect>
                          <a14:brightnessContrast bright="-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1018" t="4227" r="3357" b="8273"/>
              <a:stretch>
                <a:fillRect/>
              </a:stretch>
            </p:blipFill>
            <p:spPr>
              <a:xfrm>
                <a:off x="66675" y="3175393"/>
                <a:ext cx="1800000" cy="1800000"/>
              </a:xfrm>
              <a:custGeom>
                <a:avLst/>
                <a:gdLst>
                  <a:gd name="connsiteX0" fmla="*/ 0 w 2520000"/>
                  <a:gd name="connsiteY0" fmla="*/ 0 h 2520000"/>
                  <a:gd name="connsiteX1" fmla="*/ 2520000 w 2520000"/>
                  <a:gd name="connsiteY1" fmla="*/ 0 h 2520000"/>
                  <a:gd name="connsiteX2" fmla="*/ 2520000 w 2520000"/>
                  <a:gd name="connsiteY2" fmla="*/ 2520000 h 2520000"/>
                  <a:gd name="connsiteX3" fmla="*/ 0 w 2520000"/>
                  <a:gd name="connsiteY3" fmla="*/ 2520000 h 25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000" h="2520000">
                    <a:moveTo>
                      <a:pt x="0" y="0"/>
                    </a:moveTo>
                    <a:lnTo>
                      <a:pt x="2520000" y="0"/>
                    </a:lnTo>
                    <a:lnTo>
                      <a:pt x="2520000" y="2520000"/>
                    </a:lnTo>
                    <a:lnTo>
                      <a:pt x="0" y="2520000"/>
                    </a:lnTo>
                    <a:close/>
                  </a:path>
                </a:pathLst>
              </a:custGeom>
            </p:spPr>
          </p:pic>
          <p:pic>
            <p:nvPicPr>
              <p:cNvPr id="7" name="그림 4" descr="스크린샷이(가) 표시된 사진&#10;&#10;자동 생성된 설명">
                <a:extLst>
                  <a:ext uri="{FF2B5EF4-FFF2-40B4-BE49-F238E27FC236}">
                    <a16:creationId xmlns:a16="http://schemas.microsoft.com/office/drawing/2014/main" id="{D1EED131-EE5E-4AE5-EF00-1665AD27B2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harpenSoften amount="40000"/>
                        </a14:imgEffect>
                        <a14:imgEffect>
                          <a14:brightnessContrast bright="-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299" t="2535" r="21076" b="9965"/>
              <a:stretch>
                <a:fillRect/>
              </a:stretch>
            </p:blipFill>
            <p:spPr>
              <a:xfrm>
                <a:off x="66675" y="1375393"/>
                <a:ext cx="1800000" cy="1800000"/>
              </a:xfrm>
              <a:custGeom>
                <a:avLst/>
                <a:gdLst>
                  <a:gd name="connsiteX0" fmla="*/ 0 w 2520000"/>
                  <a:gd name="connsiteY0" fmla="*/ 0 h 2520000"/>
                  <a:gd name="connsiteX1" fmla="*/ 2520000 w 2520000"/>
                  <a:gd name="connsiteY1" fmla="*/ 0 h 2520000"/>
                  <a:gd name="connsiteX2" fmla="*/ 2520000 w 2520000"/>
                  <a:gd name="connsiteY2" fmla="*/ 2520000 h 2520000"/>
                  <a:gd name="connsiteX3" fmla="*/ 0 w 2520000"/>
                  <a:gd name="connsiteY3" fmla="*/ 2520000 h 25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000" h="2520000">
                    <a:moveTo>
                      <a:pt x="0" y="0"/>
                    </a:moveTo>
                    <a:lnTo>
                      <a:pt x="2520000" y="0"/>
                    </a:lnTo>
                    <a:lnTo>
                      <a:pt x="2520000" y="2520000"/>
                    </a:lnTo>
                    <a:lnTo>
                      <a:pt x="0" y="2520000"/>
                    </a:lnTo>
                    <a:close/>
                  </a:path>
                </a:pathLst>
              </a:custGeom>
            </p:spPr>
          </p:pic>
          <p:pic>
            <p:nvPicPr>
              <p:cNvPr id="8" name="그림 5" descr="스크린샷, 자연이(가) 표시된 사진&#10;&#10;자동 생성된 설명">
                <a:extLst>
                  <a:ext uri="{FF2B5EF4-FFF2-40B4-BE49-F238E27FC236}">
                    <a16:creationId xmlns:a16="http://schemas.microsoft.com/office/drawing/2014/main" id="{36DED43F-F093-B696-0D61-3A361A2489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sharpenSoften amount="40000"/>
                        </a14:imgEffect>
                        <a14:imgEffect>
                          <a14:brightnessContrast bright="-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8924" t="440" r="15451" b="12060"/>
              <a:stretch>
                <a:fillRect/>
              </a:stretch>
            </p:blipFill>
            <p:spPr>
              <a:xfrm>
                <a:off x="1866675" y="1375393"/>
                <a:ext cx="1800000" cy="1800000"/>
              </a:xfrm>
              <a:custGeom>
                <a:avLst/>
                <a:gdLst>
                  <a:gd name="connsiteX0" fmla="*/ 0 w 2520000"/>
                  <a:gd name="connsiteY0" fmla="*/ 0 h 2520000"/>
                  <a:gd name="connsiteX1" fmla="*/ 2520000 w 2520000"/>
                  <a:gd name="connsiteY1" fmla="*/ 0 h 2520000"/>
                  <a:gd name="connsiteX2" fmla="*/ 2520000 w 2520000"/>
                  <a:gd name="connsiteY2" fmla="*/ 2520000 h 2520000"/>
                  <a:gd name="connsiteX3" fmla="*/ 0 w 2520000"/>
                  <a:gd name="connsiteY3" fmla="*/ 2520000 h 25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000" h="2520000">
                    <a:moveTo>
                      <a:pt x="0" y="0"/>
                    </a:moveTo>
                    <a:lnTo>
                      <a:pt x="2520000" y="0"/>
                    </a:lnTo>
                    <a:lnTo>
                      <a:pt x="2520000" y="2520000"/>
                    </a:lnTo>
                    <a:lnTo>
                      <a:pt x="0" y="2520000"/>
                    </a:lnTo>
                    <a:close/>
                  </a:path>
                </a:pathLst>
              </a:custGeom>
            </p:spPr>
          </p:pic>
          <p:pic>
            <p:nvPicPr>
              <p:cNvPr id="9" name="그림 7" descr="스크린샷, 흑백이(가) 표시된 사진&#10;&#10;자동 생성된 설명">
                <a:extLst>
                  <a:ext uri="{FF2B5EF4-FFF2-40B4-BE49-F238E27FC236}">
                    <a16:creationId xmlns:a16="http://schemas.microsoft.com/office/drawing/2014/main" id="{EE41A012-BB0F-EFEC-A1D0-B573FB8197D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sharpenSoften amount="50000"/>
                        </a14:imgEffect>
                        <a14:imgEffect>
                          <a14:brightnessContrast bright="-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4411" t="2599" r="19964" b="9901"/>
              <a:stretch>
                <a:fillRect/>
              </a:stretch>
            </p:blipFill>
            <p:spPr>
              <a:xfrm>
                <a:off x="1866675" y="3175393"/>
                <a:ext cx="1800000" cy="1800000"/>
              </a:xfrm>
              <a:custGeom>
                <a:avLst/>
                <a:gdLst>
                  <a:gd name="connsiteX0" fmla="*/ 0 w 2520000"/>
                  <a:gd name="connsiteY0" fmla="*/ 0 h 2520000"/>
                  <a:gd name="connsiteX1" fmla="*/ 2520000 w 2520000"/>
                  <a:gd name="connsiteY1" fmla="*/ 0 h 2520000"/>
                  <a:gd name="connsiteX2" fmla="*/ 2520000 w 2520000"/>
                  <a:gd name="connsiteY2" fmla="*/ 2520000 h 2520000"/>
                  <a:gd name="connsiteX3" fmla="*/ 0 w 2520000"/>
                  <a:gd name="connsiteY3" fmla="*/ 2520000 h 25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000" h="2520000">
                    <a:moveTo>
                      <a:pt x="0" y="0"/>
                    </a:moveTo>
                    <a:lnTo>
                      <a:pt x="2520000" y="0"/>
                    </a:lnTo>
                    <a:lnTo>
                      <a:pt x="2520000" y="2520000"/>
                    </a:lnTo>
                    <a:lnTo>
                      <a:pt x="0" y="2520000"/>
                    </a:lnTo>
                    <a:close/>
                  </a:path>
                </a:pathLst>
              </a:custGeom>
            </p:spPr>
          </p:pic>
          <p:pic>
            <p:nvPicPr>
              <p:cNvPr id="10" name="그림 8" descr="암초, 스크린샷이(가) 표시된 사진&#10;&#10;자동 생성된 설명">
                <a:extLst>
                  <a:ext uri="{FF2B5EF4-FFF2-40B4-BE49-F238E27FC236}">
                    <a16:creationId xmlns:a16="http://schemas.microsoft.com/office/drawing/2014/main" id="{7F54F877-FC48-2C37-B164-6152E126A4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sharpenSoften amount="50000"/>
                        </a14:imgEffect>
                        <a14:imgEffect>
                          <a14:brightnessContrast bright="-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9375" r="5000" b="12500"/>
              <a:stretch>
                <a:fillRect/>
              </a:stretch>
            </p:blipFill>
            <p:spPr>
              <a:xfrm>
                <a:off x="3666675" y="3175393"/>
                <a:ext cx="1800000" cy="1800000"/>
              </a:xfrm>
              <a:custGeom>
                <a:avLst/>
                <a:gdLst>
                  <a:gd name="connsiteX0" fmla="*/ 0 w 2520000"/>
                  <a:gd name="connsiteY0" fmla="*/ 0 h 2520000"/>
                  <a:gd name="connsiteX1" fmla="*/ 2520000 w 2520000"/>
                  <a:gd name="connsiteY1" fmla="*/ 0 h 2520000"/>
                  <a:gd name="connsiteX2" fmla="*/ 2520000 w 2520000"/>
                  <a:gd name="connsiteY2" fmla="*/ 2520000 h 2520000"/>
                  <a:gd name="connsiteX3" fmla="*/ 0 w 2520000"/>
                  <a:gd name="connsiteY3" fmla="*/ 2520000 h 25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000" h="2520000">
                    <a:moveTo>
                      <a:pt x="0" y="0"/>
                    </a:moveTo>
                    <a:lnTo>
                      <a:pt x="2520000" y="0"/>
                    </a:lnTo>
                    <a:lnTo>
                      <a:pt x="2520000" y="2520000"/>
                    </a:lnTo>
                    <a:lnTo>
                      <a:pt x="0" y="2520000"/>
                    </a:lnTo>
                    <a:close/>
                  </a:path>
                </a:pathLst>
              </a:custGeom>
            </p:spPr>
          </p:pic>
          <p:pic>
            <p:nvPicPr>
              <p:cNvPr id="11" name="그림 9" descr="스크린샷이(가) 표시된 사진&#10;&#10;자동 생성된 설명">
                <a:extLst>
                  <a:ext uri="{FF2B5EF4-FFF2-40B4-BE49-F238E27FC236}">
                    <a16:creationId xmlns:a16="http://schemas.microsoft.com/office/drawing/2014/main" id="{166ECF8D-643E-E36D-BD8F-075954F05F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BEBA8EAE-BF5A-486C-A8C5-ECC9F3942E4B}">
                    <a14:imgProps xmlns:a14="http://schemas.microsoft.com/office/drawing/2010/main">
                      <a14:imgLayer r:embed="rId13">
                        <a14:imgEffect>
                          <a14:sharpenSoften amount="40000"/>
                        </a14:imgEffect>
                        <a14:imgEffect>
                          <a14:brightnessContrast bright="-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188" t="2740" r="17188" b="9760"/>
              <a:stretch>
                <a:fillRect/>
              </a:stretch>
            </p:blipFill>
            <p:spPr>
              <a:xfrm>
                <a:off x="3666675" y="1373561"/>
                <a:ext cx="1800000" cy="1800000"/>
              </a:xfrm>
              <a:custGeom>
                <a:avLst/>
                <a:gdLst>
                  <a:gd name="connsiteX0" fmla="*/ 0 w 2520000"/>
                  <a:gd name="connsiteY0" fmla="*/ 0 h 2520000"/>
                  <a:gd name="connsiteX1" fmla="*/ 2520000 w 2520000"/>
                  <a:gd name="connsiteY1" fmla="*/ 0 h 2520000"/>
                  <a:gd name="connsiteX2" fmla="*/ 2520000 w 2520000"/>
                  <a:gd name="connsiteY2" fmla="*/ 2520000 h 2520000"/>
                  <a:gd name="connsiteX3" fmla="*/ 0 w 2520000"/>
                  <a:gd name="connsiteY3" fmla="*/ 2520000 h 25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000" h="2520000">
                    <a:moveTo>
                      <a:pt x="0" y="0"/>
                    </a:moveTo>
                    <a:lnTo>
                      <a:pt x="2520000" y="0"/>
                    </a:lnTo>
                    <a:lnTo>
                      <a:pt x="2520000" y="2520000"/>
                    </a:lnTo>
                    <a:lnTo>
                      <a:pt x="0" y="2520000"/>
                    </a:lnTo>
                    <a:close/>
                  </a:path>
                </a:pathLst>
              </a:custGeom>
            </p:spPr>
          </p:pic>
          <p:pic>
            <p:nvPicPr>
              <p:cNvPr id="12" name="그림 10" descr="스크린샷, 자연, 흑백, 구름이(가) 표시된 사진&#10;&#10;자동 생성된 설명">
                <a:extLst>
                  <a:ext uri="{FF2B5EF4-FFF2-40B4-BE49-F238E27FC236}">
                    <a16:creationId xmlns:a16="http://schemas.microsoft.com/office/drawing/2014/main" id="{F7638188-7054-7599-A66A-498AB84EEB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sharpenSoften amount="50000"/>
                        </a14:imgEffect>
                        <a14:imgEffect>
                          <a14:brightnessContrast bright="-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4035" t="2909" r="20340" b="9591"/>
              <a:stretch>
                <a:fillRect/>
              </a:stretch>
            </p:blipFill>
            <p:spPr>
              <a:xfrm>
                <a:off x="5466675" y="3176304"/>
                <a:ext cx="1800000" cy="1800000"/>
              </a:xfrm>
              <a:custGeom>
                <a:avLst/>
                <a:gdLst>
                  <a:gd name="connsiteX0" fmla="*/ 0 w 2520000"/>
                  <a:gd name="connsiteY0" fmla="*/ 0 h 2520000"/>
                  <a:gd name="connsiteX1" fmla="*/ 2520000 w 2520000"/>
                  <a:gd name="connsiteY1" fmla="*/ 0 h 2520000"/>
                  <a:gd name="connsiteX2" fmla="*/ 2520000 w 2520000"/>
                  <a:gd name="connsiteY2" fmla="*/ 2520000 h 2520000"/>
                  <a:gd name="connsiteX3" fmla="*/ 0 w 2520000"/>
                  <a:gd name="connsiteY3" fmla="*/ 2520000 h 25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000" h="2520000">
                    <a:moveTo>
                      <a:pt x="0" y="0"/>
                    </a:moveTo>
                    <a:lnTo>
                      <a:pt x="2520000" y="0"/>
                    </a:lnTo>
                    <a:lnTo>
                      <a:pt x="2520000" y="2520000"/>
                    </a:lnTo>
                    <a:lnTo>
                      <a:pt x="0" y="2520000"/>
                    </a:lnTo>
                    <a:close/>
                  </a:path>
                </a:pathLst>
              </a:custGeom>
            </p:spPr>
          </p:pic>
          <p:pic>
            <p:nvPicPr>
              <p:cNvPr id="13" name="그림 12" descr="스크린샷이(가) 표시된 사진&#10;&#10;자동 생성된 설명">
                <a:extLst>
                  <a:ext uri="{FF2B5EF4-FFF2-40B4-BE49-F238E27FC236}">
                    <a16:creationId xmlns:a16="http://schemas.microsoft.com/office/drawing/2014/main" id="{6A655688-86C0-581D-6A39-F1C481948E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BEBA8EAE-BF5A-486C-A8C5-ECC9F3942E4B}">
                    <a14:imgProps xmlns:a14="http://schemas.microsoft.com/office/drawing/2010/main">
                      <a14:imgLayer r:embed="rId17">
                        <a14:imgEffect>
                          <a14:sharpenSoften amount="40000"/>
                        </a14:imgEffect>
                        <a14:imgEffect>
                          <a14:brightnessContrast bright="-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188" r="17188" b="12532"/>
              <a:stretch>
                <a:fillRect/>
              </a:stretch>
            </p:blipFill>
            <p:spPr>
              <a:xfrm>
                <a:off x="5466675" y="1374904"/>
                <a:ext cx="1800000" cy="1799342"/>
              </a:xfrm>
              <a:custGeom>
                <a:avLst/>
                <a:gdLst>
                  <a:gd name="connsiteX0" fmla="*/ 0 w 2520000"/>
                  <a:gd name="connsiteY0" fmla="*/ 0 h 2519079"/>
                  <a:gd name="connsiteX1" fmla="*/ 2520000 w 2520000"/>
                  <a:gd name="connsiteY1" fmla="*/ 0 h 2519079"/>
                  <a:gd name="connsiteX2" fmla="*/ 2520000 w 2520000"/>
                  <a:gd name="connsiteY2" fmla="*/ 2519079 h 2519079"/>
                  <a:gd name="connsiteX3" fmla="*/ 0 w 2520000"/>
                  <a:gd name="connsiteY3" fmla="*/ 2519079 h 251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000" h="2519079">
                    <a:moveTo>
                      <a:pt x="0" y="0"/>
                    </a:moveTo>
                    <a:lnTo>
                      <a:pt x="2520000" y="0"/>
                    </a:lnTo>
                    <a:lnTo>
                      <a:pt x="2520000" y="2519079"/>
                    </a:lnTo>
                    <a:lnTo>
                      <a:pt x="0" y="2519079"/>
                    </a:lnTo>
                    <a:close/>
                  </a:path>
                </a:pathLst>
              </a:custGeom>
            </p:spPr>
          </p:pic>
          <p:pic>
            <p:nvPicPr>
              <p:cNvPr id="14" name="그림 13" descr="꽃, 흑백 사진, 흑백, 모노크롬이(가) 표시된 사진&#10;&#10;자동 생성된 설명">
                <a:extLst>
                  <a:ext uri="{FF2B5EF4-FFF2-40B4-BE49-F238E27FC236}">
                    <a16:creationId xmlns:a16="http://schemas.microsoft.com/office/drawing/2014/main" id="{365B9797-6848-1492-5673-0EA5272197F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BEBA8EAE-BF5A-486C-A8C5-ECC9F3942E4B}">
                    <a14:imgProps xmlns:a14="http://schemas.microsoft.com/office/drawing/2010/main">
                      <a14:imgLayer r:embed="rId19">
                        <a14:imgEffect>
                          <a14:sharpenSoften amount="50000"/>
                        </a14:imgEffect>
                        <a14:imgEffect>
                          <a14:brightnessContrast bright="-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063" r="15313" b="12532"/>
              <a:stretch>
                <a:fillRect/>
              </a:stretch>
            </p:blipFill>
            <p:spPr>
              <a:xfrm>
                <a:off x="7266675" y="3176314"/>
                <a:ext cx="1800000" cy="1799342"/>
              </a:xfrm>
              <a:custGeom>
                <a:avLst/>
                <a:gdLst>
                  <a:gd name="connsiteX0" fmla="*/ 0 w 2520000"/>
                  <a:gd name="connsiteY0" fmla="*/ 0 h 2519079"/>
                  <a:gd name="connsiteX1" fmla="*/ 2520000 w 2520000"/>
                  <a:gd name="connsiteY1" fmla="*/ 0 h 2519079"/>
                  <a:gd name="connsiteX2" fmla="*/ 2520000 w 2520000"/>
                  <a:gd name="connsiteY2" fmla="*/ 2519079 h 2519079"/>
                  <a:gd name="connsiteX3" fmla="*/ 0 w 2520000"/>
                  <a:gd name="connsiteY3" fmla="*/ 2519079 h 251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000" h="2519079">
                    <a:moveTo>
                      <a:pt x="0" y="0"/>
                    </a:moveTo>
                    <a:lnTo>
                      <a:pt x="2520000" y="0"/>
                    </a:lnTo>
                    <a:lnTo>
                      <a:pt x="2520000" y="2519079"/>
                    </a:lnTo>
                    <a:lnTo>
                      <a:pt x="0" y="2519079"/>
                    </a:lnTo>
                    <a:close/>
                  </a:path>
                </a:pathLst>
              </a:custGeom>
            </p:spPr>
          </p:pic>
          <p:pic>
            <p:nvPicPr>
              <p:cNvPr id="15" name="그림 14" descr="스크린샷이(가) 표시된 사진&#10;&#10;자동 생성된 설명">
                <a:extLst>
                  <a:ext uri="{FF2B5EF4-FFF2-40B4-BE49-F238E27FC236}">
                    <a16:creationId xmlns:a16="http://schemas.microsoft.com/office/drawing/2014/main" id="{DEB76BED-AD95-4FBF-4F67-0ED573B42DD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 cstate="print">
                <a:extLst>
                  <a:ext uri="{BEBA8EAE-BF5A-486C-A8C5-ECC9F3942E4B}">
                    <a14:imgProps xmlns:a14="http://schemas.microsoft.com/office/drawing/2010/main">
                      <a14:imgLayer r:embed="rId21">
                        <a14:imgEffect>
                          <a14:sharpenSoften amount="40000"/>
                        </a14:imgEffect>
                        <a14:imgEffect>
                          <a14:brightnessContrast bright="-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188" r="17188" b="12532"/>
              <a:stretch>
                <a:fillRect/>
              </a:stretch>
            </p:blipFill>
            <p:spPr>
              <a:xfrm>
                <a:off x="7266675" y="1374415"/>
                <a:ext cx="1800000" cy="1799342"/>
              </a:xfrm>
              <a:custGeom>
                <a:avLst/>
                <a:gdLst>
                  <a:gd name="connsiteX0" fmla="*/ 0 w 2520000"/>
                  <a:gd name="connsiteY0" fmla="*/ 0 h 2519079"/>
                  <a:gd name="connsiteX1" fmla="*/ 2520000 w 2520000"/>
                  <a:gd name="connsiteY1" fmla="*/ 0 h 2519079"/>
                  <a:gd name="connsiteX2" fmla="*/ 2520000 w 2520000"/>
                  <a:gd name="connsiteY2" fmla="*/ 2519079 h 2519079"/>
                  <a:gd name="connsiteX3" fmla="*/ 0 w 2520000"/>
                  <a:gd name="connsiteY3" fmla="*/ 2519079 h 251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000" h="2519079">
                    <a:moveTo>
                      <a:pt x="0" y="0"/>
                    </a:moveTo>
                    <a:lnTo>
                      <a:pt x="2520000" y="0"/>
                    </a:lnTo>
                    <a:lnTo>
                      <a:pt x="2520000" y="2519079"/>
                    </a:lnTo>
                    <a:lnTo>
                      <a:pt x="0" y="2519079"/>
                    </a:lnTo>
                    <a:close/>
                  </a:path>
                </a:pathLst>
              </a:custGeom>
            </p:spPr>
          </p:pic>
          <p:grpSp>
            <p:nvGrpSpPr>
              <p:cNvPr id="16" name="그룹 79">
                <a:extLst>
                  <a:ext uri="{FF2B5EF4-FFF2-40B4-BE49-F238E27FC236}">
                    <a16:creationId xmlns:a16="http://schemas.microsoft.com/office/drawing/2014/main" id="{3D71BB28-EBF8-0007-BE7A-7A38D28A954A}"/>
                  </a:ext>
                </a:extLst>
              </p:cNvPr>
              <p:cNvGrpSpPr/>
              <p:nvPr/>
            </p:nvGrpSpPr>
            <p:grpSpPr>
              <a:xfrm>
                <a:off x="1258872" y="4666326"/>
                <a:ext cx="7818453" cy="246221"/>
                <a:chOff x="1283725" y="4666326"/>
                <a:chExt cx="7818453" cy="246221"/>
              </a:xfrm>
            </p:grpSpPr>
            <p:grpSp>
              <p:nvGrpSpPr>
                <p:cNvPr id="45" name="그룹 17">
                  <a:extLst>
                    <a:ext uri="{FF2B5EF4-FFF2-40B4-BE49-F238E27FC236}">
                      <a16:creationId xmlns:a16="http://schemas.microsoft.com/office/drawing/2014/main" id="{07D919E6-A3AB-F782-3FC2-43A1223695BD}"/>
                    </a:ext>
                  </a:extLst>
                </p:cNvPr>
                <p:cNvGrpSpPr/>
                <p:nvPr/>
              </p:nvGrpSpPr>
              <p:grpSpPr>
                <a:xfrm>
                  <a:off x="1283725" y="4666326"/>
                  <a:ext cx="623889" cy="246221"/>
                  <a:chOff x="66674" y="4628226"/>
                  <a:chExt cx="623889" cy="246221"/>
                </a:xfrm>
              </p:grpSpPr>
              <p:cxnSp>
                <p:nvCxnSpPr>
                  <p:cNvPr id="58" name="직선 연결선 15">
                    <a:extLst>
                      <a:ext uri="{FF2B5EF4-FFF2-40B4-BE49-F238E27FC236}">
                        <a16:creationId xmlns:a16="http://schemas.microsoft.com/office/drawing/2014/main" id="{7E8C9E4F-A647-2D11-043B-783F1C4B5BC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9819" y="4852222"/>
                    <a:ext cx="237600" cy="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dk1"/>
                  </a:lnRef>
                  <a:fillRef idx="0">
                    <a:schemeClr val="dk1"/>
                  </a:fillRef>
                  <a:effectRef idx="1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9" name="TextBox 58">
                    <a:extLst>
                      <a:ext uri="{FF2B5EF4-FFF2-40B4-BE49-F238E27FC236}">
                        <a16:creationId xmlns:a16="http://schemas.microsoft.com/office/drawing/2014/main" id="{D42A6C75-4008-7322-2C97-436A34CA4D46}"/>
                      </a:ext>
                    </a:extLst>
                  </p:cNvPr>
                  <p:cNvSpPr txBox="1"/>
                  <p:nvPr/>
                </p:nvSpPr>
                <p:spPr>
                  <a:xfrm>
                    <a:off x="66674" y="4628226"/>
                    <a:ext cx="623889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ko-KR" sz="1000" b="1" dirty="0">
                        <a:solidFill>
                          <a:schemeClr val="bg1"/>
                        </a:solidFill>
                      </a:rPr>
                      <a:t>200 nm</a:t>
                    </a:r>
                    <a:endParaRPr lang="ko-KR" altLang="en-US" sz="10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46" name="그룹 18">
                  <a:extLst>
                    <a:ext uri="{FF2B5EF4-FFF2-40B4-BE49-F238E27FC236}">
                      <a16:creationId xmlns:a16="http://schemas.microsoft.com/office/drawing/2014/main" id="{ACD43A8C-2515-A64E-121F-27DCF71A9516}"/>
                    </a:ext>
                  </a:extLst>
                </p:cNvPr>
                <p:cNvGrpSpPr/>
                <p:nvPr/>
              </p:nvGrpSpPr>
              <p:grpSpPr>
                <a:xfrm>
                  <a:off x="3083725" y="4666326"/>
                  <a:ext cx="623889" cy="246221"/>
                  <a:chOff x="66674" y="4628226"/>
                  <a:chExt cx="623889" cy="246221"/>
                </a:xfrm>
              </p:grpSpPr>
              <p:cxnSp>
                <p:nvCxnSpPr>
                  <p:cNvPr id="56" name="직선 연결선 19">
                    <a:extLst>
                      <a:ext uri="{FF2B5EF4-FFF2-40B4-BE49-F238E27FC236}">
                        <a16:creationId xmlns:a16="http://schemas.microsoft.com/office/drawing/2014/main" id="{6D37461D-FD06-03AB-E31B-2B839F40B4A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9819" y="4852222"/>
                    <a:ext cx="237600" cy="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dk1"/>
                  </a:lnRef>
                  <a:fillRef idx="0">
                    <a:schemeClr val="dk1"/>
                  </a:fillRef>
                  <a:effectRef idx="1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7" name="TextBox 56">
                    <a:extLst>
                      <a:ext uri="{FF2B5EF4-FFF2-40B4-BE49-F238E27FC236}">
                        <a16:creationId xmlns:a16="http://schemas.microsoft.com/office/drawing/2014/main" id="{D5CB4466-8CE1-83FF-2B6F-07CD3EAC2386}"/>
                      </a:ext>
                    </a:extLst>
                  </p:cNvPr>
                  <p:cNvSpPr txBox="1"/>
                  <p:nvPr/>
                </p:nvSpPr>
                <p:spPr>
                  <a:xfrm>
                    <a:off x="66674" y="4628226"/>
                    <a:ext cx="623889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ko-KR" sz="1000" b="1" dirty="0">
                        <a:solidFill>
                          <a:schemeClr val="bg1"/>
                        </a:solidFill>
                      </a:rPr>
                      <a:t>200 nm</a:t>
                    </a:r>
                    <a:endParaRPr lang="ko-KR" altLang="en-US" sz="10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47" name="그룹 21">
                  <a:extLst>
                    <a:ext uri="{FF2B5EF4-FFF2-40B4-BE49-F238E27FC236}">
                      <a16:creationId xmlns:a16="http://schemas.microsoft.com/office/drawing/2014/main" id="{723C04B0-0C8B-527B-047F-3038B07612B9}"/>
                    </a:ext>
                  </a:extLst>
                </p:cNvPr>
                <p:cNvGrpSpPr/>
                <p:nvPr/>
              </p:nvGrpSpPr>
              <p:grpSpPr>
                <a:xfrm>
                  <a:off x="4883726" y="4666326"/>
                  <a:ext cx="623889" cy="246221"/>
                  <a:chOff x="66674" y="4628226"/>
                  <a:chExt cx="623889" cy="246221"/>
                </a:xfrm>
              </p:grpSpPr>
              <p:cxnSp>
                <p:nvCxnSpPr>
                  <p:cNvPr id="54" name="직선 연결선 22">
                    <a:extLst>
                      <a:ext uri="{FF2B5EF4-FFF2-40B4-BE49-F238E27FC236}">
                        <a16:creationId xmlns:a16="http://schemas.microsoft.com/office/drawing/2014/main" id="{7B0590F3-3713-0A31-8DE0-D1DBBC0F8F8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9819" y="4852222"/>
                    <a:ext cx="237600" cy="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dk1"/>
                  </a:lnRef>
                  <a:fillRef idx="0">
                    <a:schemeClr val="dk1"/>
                  </a:fillRef>
                  <a:effectRef idx="1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5" name="TextBox 54">
                    <a:extLst>
                      <a:ext uri="{FF2B5EF4-FFF2-40B4-BE49-F238E27FC236}">
                        <a16:creationId xmlns:a16="http://schemas.microsoft.com/office/drawing/2014/main" id="{28CE16CD-1839-9B67-6574-9B26EB2019C7}"/>
                      </a:ext>
                    </a:extLst>
                  </p:cNvPr>
                  <p:cNvSpPr txBox="1"/>
                  <p:nvPr/>
                </p:nvSpPr>
                <p:spPr>
                  <a:xfrm>
                    <a:off x="66674" y="4628226"/>
                    <a:ext cx="623889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ko-KR" sz="1000" b="1" dirty="0">
                        <a:solidFill>
                          <a:schemeClr val="bg1"/>
                        </a:solidFill>
                      </a:rPr>
                      <a:t>200 nm</a:t>
                    </a:r>
                    <a:endParaRPr lang="ko-KR" altLang="en-US" sz="10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48" name="그룹 24">
                  <a:extLst>
                    <a:ext uri="{FF2B5EF4-FFF2-40B4-BE49-F238E27FC236}">
                      <a16:creationId xmlns:a16="http://schemas.microsoft.com/office/drawing/2014/main" id="{377C52D8-B7B0-2213-20D5-B9330E87A268}"/>
                    </a:ext>
                  </a:extLst>
                </p:cNvPr>
                <p:cNvGrpSpPr/>
                <p:nvPr/>
              </p:nvGrpSpPr>
              <p:grpSpPr>
                <a:xfrm>
                  <a:off x="6683726" y="4666326"/>
                  <a:ext cx="623889" cy="246221"/>
                  <a:chOff x="66674" y="4628226"/>
                  <a:chExt cx="623889" cy="246221"/>
                </a:xfrm>
              </p:grpSpPr>
              <p:cxnSp>
                <p:nvCxnSpPr>
                  <p:cNvPr id="52" name="직선 연결선 25">
                    <a:extLst>
                      <a:ext uri="{FF2B5EF4-FFF2-40B4-BE49-F238E27FC236}">
                        <a16:creationId xmlns:a16="http://schemas.microsoft.com/office/drawing/2014/main" id="{B36AC687-A2AD-1DBB-6E34-4118CF73282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9819" y="4852222"/>
                    <a:ext cx="237600" cy="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dk1"/>
                  </a:lnRef>
                  <a:fillRef idx="0">
                    <a:schemeClr val="dk1"/>
                  </a:fillRef>
                  <a:effectRef idx="1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3" name="TextBox 52">
                    <a:extLst>
                      <a:ext uri="{FF2B5EF4-FFF2-40B4-BE49-F238E27FC236}">
                        <a16:creationId xmlns:a16="http://schemas.microsoft.com/office/drawing/2014/main" id="{23184768-3455-8B56-7B87-1FC7E0A76722}"/>
                      </a:ext>
                    </a:extLst>
                  </p:cNvPr>
                  <p:cNvSpPr txBox="1"/>
                  <p:nvPr/>
                </p:nvSpPr>
                <p:spPr>
                  <a:xfrm>
                    <a:off x="66674" y="4628226"/>
                    <a:ext cx="623889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ko-KR" sz="1000" b="1" dirty="0">
                        <a:solidFill>
                          <a:schemeClr val="bg1"/>
                        </a:solidFill>
                      </a:rPr>
                      <a:t>200 nm</a:t>
                    </a:r>
                    <a:endParaRPr lang="ko-KR" altLang="en-US" sz="10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49" name="그룹 27">
                  <a:extLst>
                    <a:ext uri="{FF2B5EF4-FFF2-40B4-BE49-F238E27FC236}">
                      <a16:creationId xmlns:a16="http://schemas.microsoft.com/office/drawing/2014/main" id="{79315992-4530-3BBB-A58F-A3DE25952CAB}"/>
                    </a:ext>
                  </a:extLst>
                </p:cNvPr>
                <p:cNvGrpSpPr/>
                <p:nvPr/>
              </p:nvGrpSpPr>
              <p:grpSpPr>
                <a:xfrm>
                  <a:off x="8478289" y="4666326"/>
                  <a:ext cx="623889" cy="246221"/>
                  <a:chOff x="66674" y="4628226"/>
                  <a:chExt cx="623889" cy="246221"/>
                </a:xfrm>
              </p:grpSpPr>
              <p:cxnSp>
                <p:nvCxnSpPr>
                  <p:cNvPr id="50" name="직선 연결선 28">
                    <a:extLst>
                      <a:ext uri="{FF2B5EF4-FFF2-40B4-BE49-F238E27FC236}">
                        <a16:creationId xmlns:a16="http://schemas.microsoft.com/office/drawing/2014/main" id="{69FE3608-18FE-D9C9-9FB4-EFF9D3D786C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9819" y="4852222"/>
                    <a:ext cx="237600" cy="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dk1"/>
                  </a:lnRef>
                  <a:fillRef idx="0">
                    <a:schemeClr val="dk1"/>
                  </a:fillRef>
                  <a:effectRef idx="1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1" name="TextBox 50">
                    <a:extLst>
                      <a:ext uri="{FF2B5EF4-FFF2-40B4-BE49-F238E27FC236}">
                        <a16:creationId xmlns:a16="http://schemas.microsoft.com/office/drawing/2014/main" id="{A230A3E6-1409-B756-33FC-25186ADB28FB}"/>
                      </a:ext>
                    </a:extLst>
                  </p:cNvPr>
                  <p:cNvSpPr txBox="1"/>
                  <p:nvPr/>
                </p:nvSpPr>
                <p:spPr>
                  <a:xfrm>
                    <a:off x="66674" y="4628226"/>
                    <a:ext cx="623889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ko-KR" sz="1000" b="1" dirty="0">
                        <a:solidFill>
                          <a:schemeClr val="bg1"/>
                        </a:solidFill>
                      </a:rPr>
                      <a:t>200 nm</a:t>
                    </a:r>
                    <a:endParaRPr lang="ko-KR" altLang="en-US" sz="10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17" name="그룹 78">
                <a:extLst>
                  <a:ext uri="{FF2B5EF4-FFF2-40B4-BE49-F238E27FC236}">
                    <a16:creationId xmlns:a16="http://schemas.microsoft.com/office/drawing/2014/main" id="{44502313-A03E-2C1A-5C88-25C09A432272}"/>
                  </a:ext>
                </a:extLst>
              </p:cNvPr>
              <p:cNvGrpSpPr/>
              <p:nvPr/>
            </p:nvGrpSpPr>
            <p:grpSpPr>
              <a:xfrm>
                <a:off x="1419690" y="2866326"/>
                <a:ext cx="7657635" cy="246221"/>
                <a:chOff x="1267626" y="2866326"/>
                <a:chExt cx="7657635" cy="246221"/>
              </a:xfrm>
            </p:grpSpPr>
            <p:grpSp>
              <p:nvGrpSpPr>
                <p:cNvPr id="30" name="그룹 36">
                  <a:extLst>
                    <a:ext uri="{FF2B5EF4-FFF2-40B4-BE49-F238E27FC236}">
                      <a16:creationId xmlns:a16="http://schemas.microsoft.com/office/drawing/2014/main" id="{0E6B733E-D4F2-D1C3-0F1B-6D23845E38BD}"/>
                    </a:ext>
                  </a:extLst>
                </p:cNvPr>
                <p:cNvGrpSpPr/>
                <p:nvPr/>
              </p:nvGrpSpPr>
              <p:grpSpPr>
                <a:xfrm>
                  <a:off x="1267626" y="2866326"/>
                  <a:ext cx="482824" cy="246221"/>
                  <a:chOff x="131769" y="2828226"/>
                  <a:chExt cx="482824" cy="246221"/>
                </a:xfrm>
              </p:grpSpPr>
              <p:cxnSp>
                <p:nvCxnSpPr>
                  <p:cNvPr id="43" name="직선 연결선 32">
                    <a:extLst>
                      <a:ext uri="{FF2B5EF4-FFF2-40B4-BE49-F238E27FC236}">
                        <a16:creationId xmlns:a16="http://schemas.microsoft.com/office/drawing/2014/main" id="{B38D9BA2-552E-D8C8-9A7E-6AAAFBC196D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4382" y="3052222"/>
                    <a:ext cx="237600" cy="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dk1"/>
                  </a:lnRef>
                  <a:fillRef idx="0">
                    <a:schemeClr val="dk1"/>
                  </a:fillRef>
                  <a:effectRef idx="1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4" name="TextBox 43">
                    <a:extLst>
                      <a:ext uri="{FF2B5EF4-FFF2-40B4-BE49-F238E27FC236}">
                        <a16:creationId xmlns:a16="http://schemas.microsoft.com/office/drawing/2014/main" id="{5CF1DD99-E74F-23E1-CEEE-53AF6F79CE5F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69" y="2828226"/>
                    <a:ext cx="482824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ko-KR" sz="1000" b="1" dirty="0">
                        <a:solidFill>
                          <a:schemeClr val="bg1"/>
                        </a:solidFill>
                      </a:rPr>
                      <a:t>1 </a:t>
                    </a:r>
                    <a:r>
                      <a:rPr lang="el-GR" altLang="ko-KR" sz="1000" b="1" dirty="0">
                        <a:solidFill>
                          <a:schemeClr val="bg1"/>
                        </a:solidFill>
                      </a:rPr>
                      <a:t>μ</a:t>
                    </a:r>
                    <a:r>
                      <a:rPr lang="en-US" altLang="ko-KR" sz="1000" b="1" dirty="0">
                        <a:solidFill>
                          <a:schemeClr val="bg1"/>
                        </a:solidFill>
                      </a:rPr>
                      <a:t>m</a:t>
                    </a:r>
                    <a:endParaRPr lang="ko-KR" altLang="en-US" sz="10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31" name="그룹 37">
                  <a:extLst>
                    <a:ext uri="{FF2B5EF4-FFF2-40B4-BE49-F238E27FC236}">
                      <a16:creationId xmlns:a16="http://schemas.microsoft.com/office/drawing/2014/main" id="{6DD9FAB6-B50F-D570-56DA-48F814AE1958}"/>
                    </a:ext>
                  </a:extLst>
                </p:cNvPr>
                <p:cNvGrpSpPr/>
                <p:nvPr/>
              </p:nvGrpSpPr>
              <p:grpSpPr>
                <a:xfrm>
                  <a:off x="3053087" y="2866326"/>
                  <a:ext cx="482824" cy="246221"/>
                  <a:chOff x="131769" y="2828226"/>
                  <a:chExt cx="482824" cy="246221"/>
                </a:xfrm>
              </p:grpSpPr>
              <p:cxnSp>
                <p:nvCxnSpPr>
                  <p:cNvPr id="41" name="직선 연결선 38">
                    <a:extLst>
                      <a:ext uri="{FF2B5EF4-FFF2-40B4-BE49-F238E27FC236}">
                        <a16:creationId xmlns:a16="http://schemas.microsoft.com/office/drawing/2014/main" id="{2A9BA360-22F5-33D8-1C07-A42DA0A0E8F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4382" y="3052222"/>
                    <a:ext cx="237600" cy="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dk1"/>
                  </a:lnRef>
                  <a:fillRef idx="0">
                    <a:schemeClr val="dk1"/>
                  </a:fillRef>
                  <a:effectRef idx="1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2" name="TextBox 41">
                    <a:extLst>
                      <a:ext uri="{FF2B5EF4-FFF2-40B4-BE49-F238E27FC236}">
                        <a16:creationId xmlns:a16="http://schemas.microsoft.com/office/drawing/2014/main" id="{C525A03A-51C4-45C3-C192-77734D5AB40E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69" y="2828226"/>
                    <a:ext cx="482824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ko-KR" sz="1000" b="1" dirty="0">
                        <a:solidFill>
                          <a:schemeClr val="bg1"/>
                        </a:solidFill>
                      </a:rPr>
                      <a:t>1 </a:t>
                    </a:r>
                    <a:r>
                      <a:rPr lang="el-GR" altLang="ko-KR" sz="1000" b="1" dirty="0">
                        <a:solidFill>
                          <a:schemeClr val="bg1"/>
                        </a:solidFill>
                      </a:rPr>
                      <a:t>μ</a:t>
                    </a:r>
                    <a:r>
                      <a:rPr lang="en-US" altLang="ko-KR" sz="1000" b="1" dirty="0">
                        <a:solidFill>
                          <a:schemeClr val="bg1"/>
                        </a:solidFill>
                      </a:rPr>
                      <a:t>m</a:t>
                    </a:r>
                    <a:endParaRPr lang="ko-KR" altLang="en-US" sz="10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32" name="그룹 44">
                  <a:extLst>
                    <a:ext uri="{FF2B5EF4-FFF2-40B4-BE49-F238E27FC236}">
                      <a16:creationId xmlns:a16="http://schemas.microsoft.com/office/drawing/2014/main" id="{4C609168-B0A2-9236-EB03-C9F42A54EF24}"/>
                    </a:ext>
                  </a:extLst>
                </p:cNvPr>
                <p:cNvGrpSpPr/>
                <p:nvPr/>
              </p:nvGrpSpPr>
              <p:grpSpPr>
                <a:xfrm>
                  <a:off x="4847777" y="2866326"/>
                  <a:ext cx="482824" cy="246221"/>
                  <a:chOff x="131769" y="2828226"/>
                  <a:chExt cx="482824" cy="246221"/>
                </a:xfrm>
              </p:grpSpPr>
              <p:cxnSp>
                <p:nvCxnSpPr>
                  <p:cNvPr id="39" name="직선 연결선 45">
                    <a:extLst>
                      <a:ext uri="{FF2B5EF4-FFF2-40B4-BE49-F238E27FC236}">
                        <a16:creationId xmlns:a16="http://schemas.microsoft.com/office/drawing/2014/main" id="{8FE5D648-33B5-9D84-1896-90941DA1A2F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4382" y="3052222"/>
                    <a:ext cx="237600" cy="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dk1"/>
                  </a:lnRef>
                  <a:fillRef idx="0">
                    <a:schemeClr val="dk1"/>
                  </a:fillRef>
                  <a:effectRef idx="1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0" name="TextBox 39">
                    <a:extLst>
                      <a:ext uri="{FF2B5EF4-FFF2-40B4-BE49-F238E27FC236}">
                        <a16:creationId xmlns:a16="http://schemas.microsoft.com/office/drawing/2014/main" id="{29202C88-021B-5ADD-097B-343D00E2A10E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69" y="2828226"/>
                    <a:ext cx="482824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ko-KR" sz="1000" b="1" dirty="0">
                        <a:solidFill>
                          <a:schemeClr val="bg1"/>
                        </a:solidFill>
                      </a:rPr>
                      <a:t>1 </a:t>
                    </a:r>
                    <a:r>
                      <a:rPr lang="el-GR" altLang="ko-KR" sz="1000" b="1" dirty="0">
                        <a:solidFill>
                          <a:schemeClr val="bg1"/>
                        </a:solidFill>
                      </a:rPr>
                      <a:t>μ</a:t>
                    </a:r>
                    <a:r>
                      <a:rPr lang="en-US" altLang="ko-KR" sz="1000" b="1" dirty="0">
                        <a:solidFill>
                          <a:schemeClr val="bg1"/>
                        </a:solidFill>
                      </a:rPr>
                      <a:t>m</a:t>
                    </a:r>
                    <a:endParaRPr lang="ko-KR" altLang="en-US" sz="10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33" name="그룹 47">
                  <a:extLst>
                    <a:ext uri="{FF2B5EF4-FFF2-40B4-BE49-F238E27FC236}">
                      <a16:creationId xmlns:a16="http://schemas.microsoft.com/office/drawing/2014/main" id="{587FB2C0-A58C-1555-B8CA-5ABCF89FF95C}"/>
                    </a:ext>
                  </a:extLst>
                </p:cNvPr>
                <p:cNvGrpSpPr/>
                <p:nvPr/>
              </p:nvGrpSpPr>
              <p:grpSpPr>
                <a:xfrm>
                  <a:off x="6642437" y="2866326"/>
                  <a:ext cx="482824" cy="246221"/>
                  <a:chOff x="131769" y="2828226"/>
                  <a:chExt cx="482824" cy="246221"/>
                </a:xfrm>
              </p:grpSpPr>
              <p:cxnSp>
                <p:nvCxnSpPr>
                  <p:cNvPr id="37" name="직선 연결선 48">
                    <a:extLst>
                      <a:ext uri="{FF2B5EF4-FFF2-40B4-BE49-F238E27FC236}">
                        <a16:creationId xmlns:a16="http://schemas.microsoft.com/office/drawing/2014/main" id="{384DF8FB-DEF3-82BB-F24C-43B77E18752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4382" y="3052222"/>
                    <a:ext cx="237600" cy="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dk1"/>
                  </a:lnRef>
                  <a:fillRef idx="0">
                    <a:schemeClr val="dk1"/>
                  </a:fillRef>
                  <a:effectRef idx="1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8" name="TextBox 37">
                    <a:extLst>
                      <a:ext uri="{FF2B5EF4-FFF2-40B4-BE49-F238E27FC236}">
                        <a16:creationId xmlns:a16="http://schemas.microsoft.com/office/drawing/2014/main" id="{93155140-9945-479C-0AC1-FEE16DC2FD8D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69" y="2828226"/>
                    <a:ext cx="482824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ko-KR" sz="1000" b="1" dirty="0">
                        <a:solidFill>
                          <a:schemeClr val="bg1"/>
                        </a:solidFill>
                      </a:rPr>
                      <a:t>1 </a:t>
                    </a:r>
                    <a:r>
                      <a:rPr lang="el-GR" altLang="ko-KR" sz="1000" b="1" dirty="0">
                        <a:solidFill>
                          <a:schemeClr val="bg1"/>
                        </a:solidFill>
                      </a:rPr>
                      <a:t>μ</a:t>
                    </a:r>
                    <a:r>
                      <a:rPr lang="en-US" altLang="ko-KR" sz="1000" b="1" dirty="0">
                        <a:solidFill>
                          <a:schemeClr val="bg1"/>
                        </a:solidFill>
                      </a:rPr>
                      <a:t>m</a:t>
                    </a:r>
                    <a:endParaRPr lang="ko-KR" altLang="en-US" sz="10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34" name="그룹 54">
                  <a:extLst>
                    <a:ext uri="{FF2B5EF4-FFF2-40B4-BE49-F238E27FC236}">
                      <a16:creationId xmlns:a16="http://schemas.microsoft.com/office/drawing/2014/main" id="{A280793C-3B6D-9232-E7CF-18CA8F89C21F}"/>
                    </a:ext>
                  </a:extLst>
                </p:cNvPr>
                <p:cNvGrpSpPr/>
                <p:nvPr/>
              </p:nvGrpSpPr>
              <p:grpSpPr>
                <a:xfrm>
                  <a:off x="8442437" y="2866326"/>
                  <a:ext cx="482824" cy="246221"/>
                  <a:chOff x="131769" y="2828226"/>
                  <a:chExt cx="482824" cy="246221"/>
                </a:xfrm>
              </p:grpSpPr>
              <p:cxnSp>
                <p:nvCxnSpPr>
                  <p:cNvPr id="35" name="직선 연결선 55">
                    <a:extLst>
                      <a:ext uri="{FF2B5EF4-FFF2-40B4-BE49-F238E27FC236}">
                        <a16:creationId xmlns:a16="http://schemas.microsoft.com/office/drawing/2014/main" id="{3D73C4A6-70B6-7989-04B9-9DA5BA1EFAE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4382" y="3052222"/>
                    <a:ext cx="237600" cy="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dk1"/>
                  </a:lnRef>
                  <a:fillRef idx="0">
                    <a:schemeClr val="dk1"/>
                  </a:fillRef>
                  <a:effectRef idx="1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6" name="TextBox 35">
                    <a:extLst>
                      <a:ext uri="{FF2B5EF4-FFF2-40B4-BE49-F238E27FC236}">
                        <a16:creationId xmlns:a16="http://schemas.microsoft.com/office/drawing/2014/main" id="{D01942A2-A0F9-FC14-EFF8-A8AAC5BBF86A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69" y="2828226"/>
                    <a:ext cx="482824" cy="24622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ko-KR" sz="1000" b="1" dirty="0">
                        <a:solidFill>
                          <a:schemeClr val="bg1"/>
                        </a:solidFill>
                      </a:rPr>
                      <a:t>1 </a:t>
                    </a:r>
                    <a:r>
                      <a:rPr lang="el-GR" altLang="ko-KR" sz="1000" b="1" dirty="0">
                        <a:solidFill>
                          <a:schemeClr val="bg1"/>
                        </a:solidFill>
                      </a:rPr>
                      <a:t>μ</a:t>
                    </a:r>
                    <a:r>
                      <a:rPr lang="en-US" altLang="ko-KR" sz="1000" b="1" dirty="0">
                        <a:solidFill>
                          <a:schemeClr val="bg1"/>
                        </a:solidFill>
                      </a:rPr>
                      <a:t>m</a:t>
                    </a:r>
                    <a:endParaRPr lang="ko-KR" altLang="en-US" sz="10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18" name="그룹 64">
                <a:extLst>
                  <a:ext uri="{FF2B5EF4-FFF2-40B4-BE49-F238E27FC236}">
                    <a16:creationId xmlns:a16="http://schemas.microsoft.com/office/drawing/2014/main" id="{DEF348C5-7DA3-1ED0-AE10-C6977E494D16}"/>
                  </a:ext>
                </a:extLst>
              </p:cNvPr>
              <p:cNvGrpSpPr/>
              <p:nvPr/>
            </p:nvGrpSpPr>
            <p:grpSpPr>
              <a:xfrm>
                <a:off x="54269" y="1349259"/>
                <a:ext cx="7758923" cy="461665"/>
                <a:chOff x="54269" y="1349259"/>
                <a:chExt cx="7758923" cy="461665"/>
              </a:xfrm>
            </p:grpSpPr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81695440-42CA-51A4-D58C-74CD14346A3D}"/>
                    </a:ext>
                  </a:extLst>
                </p:cNvPr>
                <p:cNvSpPr txBox="1"/>
                <p:nvPr/>
              </p:nvSpPr>
              <p:spPr>
                <a:xfrm>
                  <a:off x="54269" y="1349259"/>
                  <a:ext cx="561372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ko-KR" sz="2400" b="1" dirty="0" smtClean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(a)</a:t>
                  </a:r>
                  <a:endParaRPr lang="ko-KR" altLang="en-US" sz="24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10F18668-A244-243C-0F46-047FEF4DC36C}"/>
                    </a:ext>
                  </a:extLst>
                </p:cNvPr>
                <p:cNvSpPr txBox="1"/>
                <p:nvPr/>
              </p:nvSpPr>
              <p:spPr>
                <a:xfrm>
                  <a:off x="1845242" y="1349259"/>
                  <a:ext cx="561372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ko-KR" sz="2400" b="1" dirty="0" smtClean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(c)</a:t>
                  </a:r>
                  <a:endParaRPr lang="ko-KR" altLang="en-US" sz="24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BE2A2A69-F33F-8B4A-3B6D-0F0DB31F67C7}"/>
                    </a:ext>
                  </a:extLst>
                </p:cNvPr>
                <p:cNvSpPr txBox="1"/>
                <p:nvPr/>
              </p:nvSpPr>
              <p:spPr>
                <a:xfrm>
                  <a:off x="3647435" y="1349259"/>
                  <a:ext cx="561372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ko-KR" sz="2400" b="1" dirty="0" smtClean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(c)</a:t>
                  </a:r>
                  <a:endParaRPr lang="ko-KR" altLang="en-US" sz="24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63CC9EC8-3308-542A-8D70-5C73905D5120}"/>
                    </a:ext>
                  </a:extLst>
                </p:cNvPr>
                <p:cNvSpPr txBox="1"/>
                <p:nvPr/>
              </p:nvSpPr>
              <p:spPr>
                <a:xfrm>
                  <a:off x="5449628" y="1349259"/>
                  <a:ext cx="577402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ko-KR" sz="2400" b="1" dirty="0" smtClean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(d)</a:t>
                  </a:r>
                  <a:endParaRPr lang="ko-KR" altLang="en-US" sz="24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DFE16585-52B7-83F4-87E9-93C4292FAC24}"/>
                    </a:ext>
                  </a:extLst>
                </p:cNvPr>
                <p:cNvSpPr txBox="1"/>
                <p:nvPr/>
              </p:nvSpPr>
              <p:spPr>
                <a:xfrm>
                  <a:off x="7251820" y="1349259"/>
                  <a:ext cx="561372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ko-KR" sz="2400" b="1" dirty="0" smtClean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(e)</a:t>
                  </a:r>
                  <a:endParaRPr lang="ko-KR" altLang="en-US" sz="24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9" name="그룹 71">
                <a:extLst>
                  <a:ext uri="{FF2B5EF4-FFF2-40B4-BE49-F238E27FC236}">
                    <a16:creationId xmlns:a16="http://schemas.microsoft.com/office/drawing/2014/main" id="{6D8E99B2-4ECD-6D58-FCAB-F857883E0E57}"/>
                  </a:ext>
                </a:extLst>
              </p:cNvPr>
              <p:cNvGrpSpPr/>
              <p:nvPr/>
            </p:nvGrpSpPr>
            <p:grpSpPr>
              <a:xfrm>
                <a:off x="58670" y="3137606"/>
                <a:ext cx="7689994" cy="461665"/>
                <a:chOff x="54269" y="1349259"/>
                <a:chExt cx="7689994" cy="461665"/>
              </a:xfrm>
            </p:grpSpPr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040EA190-8814-69C0-64D2-29A1B58175D2}"/>
                    </a:ext>
                  </a:extLst>
                </p:cNvPr>
                <p:cNvSpPr txBox="1"/>
                <p:nvPr/>
              </p:nvSpPr>
              <p:spPr>
                <a:xfrm>
                  <a:off x="54269" y="1349259"/>
                  <a:ext cx="492443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ko-KR" sz="2400" b="1" dirty="0" smtClean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(f)</a:t>
                  </a:r>
                  <a:endParaRPr lang="ko-KR" altLang="en-US" sz="24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0C464F12-8CCF-4521-9124-0506CFF4CD1A}"/>
                    </a:ext>
                  </a:extLst>
                </p:cNvPr>
                <p:cNvSpPr txBox="1"/>
                <p:nvPr/>
              </p:nvSpPr>
              <p:spPr>
                <a:xfrm>
                  <a:off x="1845242" y="1349259"/>
                  <a:ext cx="577402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ko-KR" sz="2400" b="1" dirty="0" smtClean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(g)</a:t>
                  </a:r>
                  <a:endParaRPr lang="ko-KR" altLang="en-US" sz="24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6FF33364-53BA-0CCF-40EE-459ED63CE5BE}"/>
                    </a:ext>
                  </a:extLst>
                </p:cNvPr>
                <p:cNvSpPr txBox="1"/>
                <p:nvPr/>
              </p:nvSpPr>
              <p:spPr>
                <a:xfrm>
                  <a:off x="3647435" y="1349259"/>
                  <a:ext cx="577402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ko-KR" sz="2400" b="1" dirty="0" smtClean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(h)</a:t>
                  </a:r>
                  <a:endParaRPr lang="ko-KR" altLang="en-US" sz="24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1EE50EB1-05C8-F4D9-63DE-930354949A70}"/>
                    </a:ext>
                  </a:extLst>
                </p:cNvPr>
                <p:cNvSpPr txBox="1"/>
                <p:nvPr/>
              </p:nvSpPr>
              <p:spPr>
                <a:xfrm>
                  <a:off x="5449628" y="1349259"/>
                  <a:ext cx="474810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ko-KR" sz="2400" b="1" dirty="0" smtClean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(</a:t>
                  </a:r>
                  <a:r>
                    <a:rPr lang="en-US" altLang="ko-KR" sz="24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i</a:t>
                  </a:r>
                  <a:r>
                    <a:rPr lang="en-US" altLang="ko-KR" sz="2400" b="1" dirty="0" smtClean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)</a:t>
                  </a:r>
                  <a:endParaRPr lang="ko-KR" altLang="en-US" sz="24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74E8B01B-263A-FDAE-AED8-B70C7DA704A7}"/>
                    </a:ext>
                  </a:extLst>
                </p:cNvPr>
                <p:cNvSpPr txBox="1"/>
                <p:nvPr/>
              </p:nvSpPr>
              <p:spPr>
                <a:xfrm>
                  <a:off x="7251820" y="1349259"/>
                  <a:ext cx="492443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ko-KR" sz="2400" b="1" dirty="0" smtClean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(j)</a:t>
                  </a:r>
                  <a:endParaRPr lang="ko-KR" altLang="en-US" sz="24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60" name="그룹 26">
              <a:extLst>
                <a:ext uri="{FF2B5EF4-FFF2-40B4-BE49-F238E27FC236}">
                  <a16:creationId xmlns:a16="http://schemas.microsoft.com/office/drawing/2014/main" id="{3C024F09-886C-9EC0-865F-01396426E0CE}"/>
                </a:ext>
              </a:extLst>
            </p:cNvPr>
            <p:cNvGrpSpPr/>
            <p:nvPr/>
          </p:nvGrpSpPr>
          <p:grpSpPr>
            <a:xfrm>
              <a:off x="1876230" y="5428133"/>
              <a:ext cx="9025749" cy="3623306"/>
              <a:chOff x="54269" y="1192444"/>
              <a:chExt cx="9025749" cy="3623306"/>
            </a:xfrm>
          </p:grpSpPr>
          <p:pic>
            <p:nvPicPr>
              <p:cNvPr id="61" name="그림 2" descr="스케치, 흑백이(가) 표시된 사진&#10;&#10;자동 생성된 설명">
                <a:extLst>
                  <a:ext uri="{FF2B5EF4-FFF2-40B4-BE49-F238E27FC236}">
                    <a16:creationId xmlns:a16="http://schemas.microsoft.com/office/drawing/2014/main" id="{1D897076-5EA9-683A-A799-398AB6A62E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539" y="3015750"/>
                <a:ext cx="1798679" cy="1800000"/>
              </a:xfrm>
              <a:prstGeom prst="rect">
                <a:avLst/>
              </a:prstGeom>
            </p:spPr>
          </p:pic>
          <p:pic>
            <p:nvPicPr>
              <p:cNvPr id="62" name="그림 3" descr="스케치, 그림, 예술, 흑백이(가) 표시된 사진&#10;&#10;자동 생성된 설명">
                <a:extLst>
                  <a:ext uri="{FF2B5EF4-FFF2-40B4-BE49-F238E27FC236}">
                    <a16:creationId xmlns:a16="http://schemas.microsoft.com/office/drawing/2014/main" id="{784EDEAB-76E0-4705-F257-43220DE5C4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77218" y="3015750"/>
                <a:ext cx="1797802" cy="1800000"/>
              </a:xfrm>
              <a:prstGeom prst="rect">
                <a:avLst/>
              </a:prstGeom>
            </p:spPr>
          </p:pic>
          <p:pic>
            <p:nvPicPr>
              <p:cNvPr id="63" name="그림 4" descr="스케치, 예술, 그림, 아동 미술이(가) 표시된 사진&#10;&#10;자동 생성된 설명">
                <a:extLst>
                  <a:ext uri="{FF2B5EF4-FFF2-40B4-BE49-F238E27FC236}">
                    <a16:creationId xmlns:a16="http://schemas.microsoft.com/office/drawing/2014/main" id="{0D189029-7355-75E1-BC86-DAE51DAEC28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75020" y="3015750"/>
                <a:ext cx="1802200" cy="1800000"/>
              </a:xfrm>
              <a:prstGeom prst="rect">
                <a:avLst/>
              </a:prstGeom>
            </p:spPr>
          </p:pic>
          <p:pic>
            <p:nvPicPr>
              <p:cNvPr id="64" name="그림 5" descr="스케치, 그림, 흑백, 페인팅이(가) 표시된 사진&#10;&#10;자동 생성된 설명">
                <a:extLst>
                  <a:ext uri="{FF2B5EF4-FFF2-40B4-BE49-F238E27FC236}">
                    <a16:creationId xmlns:a16="http://schemas.microsoft.com/office/drawing/2014/main" id="{D6DF1CC6-E478-A823-A806-FB621074C1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80105" y="3015750"/>
                <a:ext cx="1800879" cy="1800000"/>
              </a:xfrm>
              <a:prstGeom prst="rect">
                <a:avLst/>
              </a:prstGeom>
            </p:spPr>
          </p:pic>
          <p:pic>
            <p:nvPicPr>
              <p:cNvPr id="65" name="그림 6" descr="스케치, 그림, 예술, 흑백이(가) 표시된 사진&#10;&#10;자동 생성된 설명">
                <a:extLst>
                  <a:ext uri="{FF2B5EF4-FFF2-40B4-BE49-F238E27FC236}">
                    <a16:creationId xmlns:a16="http://schemas.microsoft.com/office/drawing/2014/main" id="{1AD6A91F-A3AD-CC1D-7CCA-50D6794CB5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80457" y="3015750"/>
                <a:ext cx="1799561" cy="1800000"/>
              </a:xfrm>
              <a:prstGeom prst="rect">
                <a:avLst/>
              </a:prstGeom>
            </p:spPr>
          </p:pic>
          <p:pic>
            <p:nvPicPr>
              <p:cNvPr id="66" name="그림 7" descr="스케치, 그림, 식물, 예술이(가) 표시된 사진&#10;&#10;자동 생성된 설명">
                <a:extLst>
                  <a:ext uri="{FF2B5EF4-FFF2-40B4-BE49-F238E27FC236}">
                    <a16:creationId xmlns:a16="http://schemas.microsoft.com/office/drawing/2014/main" id="{5F66EB8B-308D-88AC-4C71-3DEC920013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539" y="1215750"/>
                <a:ext cx="1800000" cy="1800000"/>
              </a:xfrm>
              <a:prstGeom prst="rect">
                <a:avLst/>
              </a:prstGeom>
            </p:spPr>
          </p:pic>
          <p:pic>
            <p:nvPicPr>
              <p:cNvPr id="67" name="그림 8" descr="스케치, 그림, 예술, 흑백이(가) 표시된 사진&#10;&#10;자동 생성된 설명">
                <a:extLst>
                  <a:ext uri="{FF2B5EF4-FFF2-40B4-BE49-F238E27FC236}">
                    <a16:creationId xmlns:a16="http://schemas.microsoft.com/office/drawing/2014/main" id="{AB551B1D-3F95-2AE7-98D4-A81AAE989E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77218" y="1215750"/>
                <a:ext cx="1800000" cy="1800000"/>
              </a:xfrm>
              <a:prstGeom prst="rect">
                <a:avLst/>
              </a:prstGeom>
            </p:spPr>
          </p:pic>
          <p:pic>
            <p:nvPicPr>
              <p:cNvPr id="68" name="그림 9" descr="스케치, 흑백, 예술, 깃털이(가) 표시된 사진&#10;&#10;자동 생성된 설명">
                <a:extLst>
                  <a:ext uri="{FF2B5EF4-FFF2-40B4-BE49-F238E27FC236}">
                    <a16:creationId xmlns:a16="http://schemas.microsoft.com/office/drawing/2014/main" id="{0A27D532-E021-91CE-CFCD-D40930BC67F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76867" y="1215750"/>
                <a:ext cx="1799122" cy="1800000"/>
              </a:xfrm>
              <a:prstGeom prst="rect">
                <a:avLst/>
              </a:prstGeom>
            </p:spPr>
          </p:pic>
          <p:pic>
            <p:nvPicPr>
              <p:cNvPr id="69" name="그림 10" descr="스케치, 그림, 흑백, 예술이(가) 표시된 사진&#10;&#10;자동 생성된 설명">
                <a:extLst>
                  <a:ext uri="{FF2B5EF4-FFF2-40B4-BE49-F238E27FC236}">
                    <a16:creationId xmlns:a16="http://schemas.microsoft.com/office/drawing/2014/main" id="{971FDF91-C2EC-1A50-C907-DFA9FFBE60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80895" y="1215750"/>
                <a:ext cx="1799561" cy="1800000"/>
              </a:xfrm>
              <a:prstGeom prst="rect">
                <a:avLst/>
              </a:prstGeom>
            </p:spPr>
          </p:pic>
          <p:pic>
            <p:nvPicPr>
              <p:cNvPr id="70" name="그림 11" descr="스케치, 그림, 흑백, 예술이(가) 표시된 사진&#10;&#10;자동 생성된 설명">
                <a:extLst>
                  <a:ext uri="{FF2B5EF4-FFF2-40B4-BE49-F238E27FC236}">
                    <a16:creationId xmlns:a16="http://schemas.microsoft.com/office/drawing/2014/main" id="{B827D9AE-1231-4BF1-67C9-FF3C951317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80456" y="1215750"/>
                <a:ext cx="1799561" cy="1800000"/>
              </a:xfrm>
              <a:prstGeom prst="rect">
                <a:avLst/>
              </a:prstGeom>
            </p:spPr>
          </p:pic>
          <p:grpSp>
            <p:nvGrpSpPr>
              <p:cNvPr id="71" name="그룹 12">
                <a:extLst>
                  <a:ext uri="{FF2B5EF4-FFF2-40B4-BE49-F238E27FC236}">
                    <a16:creationId xmlns:a16="http://schemas.microsoft.com/office/drawing/2014/main" id="{9528C9B6-A97A-293A-D410-9B5EC587FC01}"/>
                  </a:ext>
                </a:extLst>
              </p:cNvPr>
              <p:cNvGrpSpPr/>
              <p:nvPr/>
            </p:nvGrpSpPr>
            <p:grpSpPr>
              <a:xfrm>
                <a:off x="54269" y="1192444"/>
                <a:ext cx="7758923" cy="461665"/>
                <a:chOff x="54269" y="1349259"/>
                <a:chExt cx="7758923" cy="461665"/>
              </a:xfrm>
            </p:grpSpPr>
            <p:sp>
              <p:nvSpPr>
                <p:cNvPr id="78" name="TextBox 77">
                  <a:extLst>
                    <a:ext uri="{FF2B5EF4-FFF2-40B4-BE49-F238E27FC236}">
                      <a16:creationId xmlns:a16="http://schemas.microsoft.com/office/drawing/2014/main" id="{F20EA7A9-DD0B-4421-9AF3-560BDAAF85DF}"/>
                    </a:ext>
                  </a:extLst>
                </p:cNvPr>
                <p:cNvSpPr txBox="1"/>
                <p:nvPr/>
              </p:nvSpPr>
              <p:spPr>
                <a:xfrm>
                  <a:off x="54269" y="1349259"/>
                  <a:ext cx="561372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ko-KR" sz="2400" b="1" dirty="0" smtClean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(a)</a:t>
                  </a:r>
                  <a:endParaRPr lang="ko-KR" altLang="en-US" sz="24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9" name="TextBox 78">
                  <a:extLst>
                    <a:ext uri="{FF2B5EF4-FFF2-40B4-BE49-F238E27FC236}">
                      <a16:creationId xmlns:a16="http://schemas.microsoft.com/office/drawing/2014/main" id="{DBCE74AC-4956-C10E-5938-380DB5923837}"/>
                    </a:ext>
                  </a:extLst>
                </p:cNvPr>
                <p:cNvSpPr txBox="1"/>
                <p:nvPr/>
              </p:nvSpPr>
              <p:spPr>
                <a:xfrm>
                  <a:off x="1845242" y="1349259"/>
                  <a:ext cx="577402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ko-KR" sz="2400" b="1" dirty="0" smtClean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(b)</a:t>
                  </a:r>
                  <a:endParaRPr lang="ko-KR" altLang="en-US" sz="24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0" name="TextBox 79">
                  <a:extLst>
                    <a:ext uri="{FF2B5EF4-FFF2-40B4-BE49-F238E27FC236}">
                      <a16:creationId xmlns:a16="http://schemas.microsoft.com/office/drawing/2014/main" id="{99EF1F1F-5648-B36F-0F84-A48D0C0DCBE7}"/>
                    </a:ext>
                  </a:extLst>
                </p:cNvPr>
                <p:cNvSpPr txBox="1"/>
                <p:nvPr/>
              </p:nvSpPr>
              <p:spPr>
                <a:xfrm>
                  <a:off x="3647435" y="1349259"/>
                  <a:ext cx="561372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ko-KR" sz="2400" b="1" dirty="0" smtClean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(c)</a:t>
                  </a:r>
                  <a:endParaRPr lang="ko-KR" altLang="en-US" sz="24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1" name="TextBox 80">
                  <a:extLst>
                    <a:ext uri="{FF2B5EF4-FFF2-40B4-BE49-F238E27FC236}">
                      <a16:creationId xmlns:a16="http://schemas.microsoft.com/office/drawing/2014/main" id="{710D7329-2CF7-6923-DD36-4DC5D0FA6242}"/>
                    </a:ext>
                  </a:extLst>
                </p:cNvPr>
                <p:cNvSpPr txBox="1"/>
                <p:nvPr/>
              </p:nvSpPr>
              <p:spPr>
                <a:xfrm>
                  <a:off x="5449628" y="1349259"/>
                  <a:ext cx="577402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ko-KR" sz="2400" b="1" dirty="0" smtClean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(d)</a:t>
                  </a:r>
                  <a:endParaRPr lang="ko-KR" altLang="en-US" sz="24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2" name="TextBox 81">
                  <a:extLst>
                    <a:ext uri="{FF2B5EF4-FFF2-40B4-BE49-F238E27FC236}">
                      <a16:creationId xmlns:a16="http://schemas.microsoft.com/office/drawing/2014/main" id="{C1786673-1649-3348-8E0B-13395BB37EC6}"/>
                    </a:ext>
                  </a:extLst>
                </p:cNvPr>
                <p:cNvSpPr txBox="1"/>
                <p:nvPr/>
              </p:nvSpPr>
              <p:spPr>
                <a:xfrm>
                  <a:off x="7251820" y="1349259"/>
                  <a:ext cx="561372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ko-KR" sz="2400" b="1" dirty="0" smtClean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(e)</a:t>
                  </a:r>
                  <a:endParaRPr lang="ko-KR" altLang="en-US" sz="24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72" name="그룹 18">
                <a:extLst>
                  <a:ext uri="{FF2B5EF4-FFF2-40B4-BE49-F238E27FC236}">
                    <a16:creationId xmlns:a16="http://schemas.microsoft.com/office/drawing/2014/main" id="{1C87FE95-B92A-45DB-D465-265ACB667652}"/>
                  </a:ext>
                </a:extLst>
              </p:cNvPr>
              <p:cNvGrpSpPr/>
              <p:nvPr/>
            </p:nvGrpSpPr>
            <p:grpSpPr>
              <a:xfrm>
                <a:off x="58670" y="3004097"/>
                <a:ext cx="7689994" cy="461665"/>
                <a:chOff x="54269" y="1349259"/>
                <a:chExt cx="7689994" cy="461665"/>
              </a:xfrm>
            </p:grpSpPr>
            <p:sp>
              <p:nvSpPr>
                <p:cNvPr id="73" name="TextBox 72">
                  <a:extLst>
                    <a:ext uri="{FF2B5EF4-FFF2-40B4-BE49-F238E27FC236}">
                      <a16:creationId xmlns:a16="http://schemas.microsoft.com/office/drawing/2014/main" id="{B22248E0-CF57-4CF9-49E2-0CB163B87581}"/>
                    </a:ext>
                  </a:extLst>
                </p:cNvPr>
                <p:cNvSpPr txBox="1"/>
                <p:nvPr/>
              </p:nvSpPr>
              <p:spPr>
                <a:xfrm>
                  <a:off x="54269" y="1349259"/>
                  <a:ext cx="492443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ko-KR" sz="2400" b="1" dirty="0" smtClean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(f)</a:t>
                  </a:r>
                  <a:endParaRPr lang="ko-KR" altLang="en-US" sz="24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4" name="TextBox 73">
                  <a:extLst>
                    <a:ext uri="{FF2B5EF4-FFF2-40B4-BE49-F238E27FC236}">
                      <a16:creationId xmlns:a16="http://schemas.microsoft.com/office/drawing/2014/main" id="{60330FC0-3547-D86E-E873-AB1BAEF49EA9}"/>
                    </a:ext>
                  </a:extLst>
                </p:cNvPr>
                <p:cNvSpPr txBox="1"/>
                <p:nvPr/>
              </p:nvSpPr>
              <p:spPr>
                <a:xfrm>
                  <a:off x="1845242" y="1349259"/>
                  <a:ext cx="577402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ko-KR" sz="2400" b="1" dirty="0" smtClean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(g)</a:t>
                  </a:r>
                  <a:endParaRPr lang="ko-KR" altLang="en-US" sz="24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5" name="TextBox 74">
                  <a:extLst>
                    <a:ext uri="{FF2B5EF4-FFF2-40B4-BE49-F238E27FC236}">
                      <a16:creationId xmlns:a16="http://schemas.microsoft.com/office/drawing/2014/main" id="{82204A40-B0B3-1453-A32E-913CBD421DF1}"/>
                    </a:ext>
                  </a:extLst>
                </p:cNvPr>
                <p:cNvSpPr txBox="1"/>
                <p:nvPr/>
              </p:nvSpPr>
              <p:spPr>
                <a:xfrm>
                  <a:off x="3647435" y="1349259"/>
                  <a:ext cx="577402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ko-KR" sz="2400" b="1" dirty="0" smtClean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(h)</a:t>
                  </a:r>
                  <a:endParaRPr lang="ko-KR" altLang="en-US" sz="24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6" name="TextBox 75">
                  <a:extLst>
                    <a:ext uri="{FF2B5EF4-FFF2-40B4-BE49-F238E27FC236}">
                      <a16:creationId xmlns:a16="http://schemas.microsoft.com/office/drawing/2014/main" id="{2E327004-FD51-18FE-0ADA-33C74C536290}"/>
                    </a:ext>
                  </a:extLst>
                </p:cNvPr>
                <p:cNvSpPr txBox="1"/>
                <p:nvPr/>
              </p:nvSpPr>
              <p:spPr>
                <a:xfrm>
                  <a:off x="5449628" y="1349259"/>
                  <a:ext cx="474810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ko-KR" sz="2400" b="1" dirty="0" smtClean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(</a:t>
                  </a:r>
                  <a:r>
                    <a:rPr lang="en-US" altLang="ko-KR" sz="24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i</a:t>
                  </a:r>
                  <a:r>
                    <a:rPr lang="en-US" altLang="ko-KR" sz="2400" b="1" dirty="0" smtClean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)</a:t>
                  </a:r>
                  <a:endParaRPr lang="ko-KR" altLang="en-US" sz="24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7" name="TextBox 76">
                  <a:extLst>
                    <a:ext uri="{FF2B5EF4-FFF2-40B4-BE49-F238E27FC236}">
                      <a16:creationId xmlns:a16="http://schemas.microsoft.com/office/drawing/2014/main" id="{0D6BADBF-9C69-CD1D-D87C-B9B679A4FAD8}"/>
                    </a:ext>
                  </a:extLst>
                </p:cNvPr>
                <p:cNvSpPr txBox="1"/>
                <p:nvPr/>
              </p:nvSpPr>
              <p:spPr>
                <a:xfrm>
                  <a:off x="7251820" y="1349259"/>
                  <a:ext cx="492443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ko-KR" sz="2400" b="1" dirty="0" smtClean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(j)</a:t>
                  </a:r>
                  <a:endParaRPr lang="ko-KR" altLang="en-US" sz="24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B1A55820-D173-1142-4764-736032935475}"/>
                </a:ext>
              </a:extLst>
            </p:cNvPr>
            <p:cNvSpPr txBox="1"/>
            <p:nvPr/>
          </p:nvSpPr>
          <p:spPr>
            <a:xfrm>
              <a:off x="1170933" y="1261915"/>
              <a:ext cx="68480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8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(A)</a:t>
              </a:r>
              <a:endParaRPr lang="ko-KR" altLang="en-US" sz="2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B1A55820-D173-1142-4764-736032935475}"/>
                </a:ext>
              </a:extLst>
            </p:cNvPr>
            <p:cNvSpPr txBox="1"/>
            <p:nvPr/>
          </p:nvSpPr>
          <p:spPr>
            <a:xfrm>
              <a:off x="1170933" y="5275118"/>
              <a:ext cx="68480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8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(B)</a:t>
              </a:r>
              <a:endParaRPr lang="ko-KR" altLang="en-US" sz="2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4734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19125" y="276225"/>
            <a:ext cx="407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F3</a:t>
            </a:r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2817090" y="877459"/>
            <a:ext cx="6363855" cy="5310908"/>
          </a:xfrm>
          <a:prstGeom prst="rect">
            <a:avLst/>
          </a:prstGeom>
          <a:solidFill>
            <a:srgbClr val="DCF1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4136" t="22857" b="11182"/>
          <a:stretch/>
        </p:blipFill>
        <p:spPr>
          <a:xfrm>
            <a:off x="4162733" y="1110441"/>
            <a:ext cx="3200400" cy="225679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/>
          <a:srcRect l="28280" t="18961" r="32043" b="18530"/>
          <a:stretch/>
        </p:blipFill>
        <p:spPr>
          <a:xfrm rot="21585106">
            <a:off x="3250647" y="2256542"/>
            <a:ext cx="914400" cy="89740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/>
          <a:srcRect l="22917" t="2963" r="23750" b="15926"/>
          <a:stretch/>
        </p:blipFill>
        <p:spPr>
          <a:xfrm rot="21580849">
            <a:off x="3251186" y="1208732"/>
            <a:ext cx="914400" cy="89241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5"/>
          <a:srcRect l="12817" t="2671" r="12896" b="16055"/>
          <a:stretch/>
        </p:blipFill>
        <p:spPr>
          <a:xfrm rot="21596452">
            <a:off x="7373373" y="2254395"/>
            <a:ext cx="1485866" cy="914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6"/>
          <a:srcRect l="10794" r="10794" b="13774"/>
          <a:stretch/>
        </p:blipFill>
        <p:spPr>
          <a:xfrm>
            <a:off x="7372901" y="1206191"/>
            <a:ext cx="1478305" cy="91440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4648326" y="856807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(B)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220658" y="856807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(C)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874950" y="856807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(A)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74950" y="3382952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(D)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093830" y="3382952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(E)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167204" y="2899066"/>
            <a:ext cx="5180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</a:t>
            </a:r>
            <a:r>
              <a:rPr lang="en-US" sz="12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ms</a:t>
            </a:r>
            <a:endParaRPr 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171825" y="1867597"/>
            <a:ext cx="5180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ms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314615" y="2889825"/>
            <a:ext cx="11641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Before ignition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300761" y="1850729"/>
            <a:ext cx="6783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Ignition</a:t>
            </a:r>
            <a:endParaRPr 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77462" y="3394089"/>
            <a:ext cx="3117540" cy="272992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07552" y="3351365"/>
            <a:ext cx="3372977" cy="277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8521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619125" y="276225"/>
            <a:ext cx="407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F4</a:t>
            </a:r>
            <a:endParaRPr lang="en-US" dirty="0"/>
          </a:p>
        </p:txBody>
      </p:sp>
      <p:grpSp>
        <p:nvGrpSpPr>
          <p:cNvPr id="25" name="Group 24"/>
          <p:cNvGrpSpPr/>
          <p:nvPr/>
        </p:nvGrpSpPr>
        <p:grpSpPr>
          <a:xfrm>
            <a:off x="2189019" y="757514"/>
            <a:ext cx="7647708" cy="4373549"/>
            <a:chOff x="2189019" y="757514"/>
            <a:chExt cx="7647708" cy="4373549"/>
          </a:xfrm>
        </p:grpSpPr>
        <p:sp>
          <p:nvSpPr>
            <p:cNvPr id="11" name="TextBox 10"/>
            <p:cNvSpPr txBox="1"/>
            <p:nvPr/>
          </p:nvSpPr>
          <p:spPr>
            <a:xfrm>
              <a:off x="2412931" y="757516"/>
              <a:ext cx="61266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(A)</a:t>
              </a:r>
              <a:endParaRPr 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346511" y="757514"/>
              <a:ext cx="59503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(B)</a:t>
              </a:r>
              <a:endParaRPr 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2"/>
            <a:srcRect t="8549" r="5965"/>
            <a:stretch/>
          </p:blipFill>
          <p:spPr>
            <a:xfrm>
              <a:off x="7081567" y="1182254"/>
              <a:ext cx="2755160" cy="3827357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 rotWithShape="1">
            <a:blip r:embed="rId3"/>
            <a:srcRect l="9047" t="8232" r="7185" b="2894"/>
            <a:stretch/>
          </p:blipFill>
          <p:spPr>
            <a:xfrm>
              <a:off x="2189019" y="1154545"/>
              <a:ext cx="4892040" cy="397651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98119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9125" y="276225"/>
            <a:ext cx="407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F5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5801" y="460891"/>
            <a:ext cx="5423325" cy="515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769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9125" y="276225"/>
            <a:ext cx="407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F6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4967" y="1303896"/>
            <a:ext cx="5254151" cy="4025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5365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16313</TotalTime>
  <Words>540</Words>
  <Application>Microsoft Office PowerPoint</Application>
  <PresentationFormat>Widescreen</PresentationFormat>
  <Paragraphs>216</Paragraphs>
  <Slides>20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맑은 고딕</vt:lpstr>
      <vt:lpstr>Arial</vt:lpstr>
      <vt:lpstr>Calibri</vt:lpstr>
      <vt:lpstr>Calibri Light</vt:lpstr>
      <vt:lpstr>Office Theme</vt:lpstr>
      <vt:lpstr>Graph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paul38@hawaii.edu</dc:creator>
  <cp:lastModifiedBy>paul38@hawaii.edu</cp:lastModifiedBy>
  <cp:revision>338</cp:revision>
  <dcterms:created xsi:type="dcterms:W3CDTF">2024-04-20T01:08:03Z</dcterms:created>
  <dcterms:modified xsi:type="dcterms:W3CDTF">2024-10-09T20:46:38Z</dcterms:modified>
</cp:coreProperties>
</file>