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ADF30-B500-4E8C-94C7-69FFE6B8905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D0A6E-B7CF-4C29-9DF3-B8D3F7903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8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2CF07-E767-F10A-7B53-8183D0A36A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119E8-54DF-E890-3DEE-AC7D6EEA10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0DF77-2C4F-104C-D028-9038E3D7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9747B-6A30-D1D8-37C7-DAAF1FF05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CD2C3-E4B8-D0D0-1FB6-AA9191B92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37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45474-9D5F-F8A3-6495-ABBF4C5D2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6A0A1F-CD95-55FF-4E7B-B50B1B063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6B33F-7B56-A0C8-1035-0661C83E8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0B6EB-1BBE-6A53-EB1A-16B1411B8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D90C6-647A-289A-AD93-788AB42B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6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E148B1-A226-70F3-3707-15B6930913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0F8891-3F54-CB4C-ADB4-DACA7ADC01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57247-C1EA-2F0D-BF50-9BEF77238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62317-3202-85FD-48EF-AAFCD905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7431F-BBEC-18D4-511E-E1CF02702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34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6A16B-4200-6DE2-52D5-259284F3E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D643E-401A-AD1F-55B2-96C83A63C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14BDD-F572-CC05-6107-CEC187DCC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B76D6-1009-FD74-03DA-50D76C8F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7597B-91BD-46BA-2FE7-8964F9C9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01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D91EE-0707-581E-2BD9-72DE30BFB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28A86-7796-B986-75FA-63F37829B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7B5D8-0C50-8959-CB6C-6E46C09E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F8664-573B-CF8D-0547-060260579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867D5-6067-EE07-B720-50431F5D8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454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7CC17-4008-3975-4742-623F9733F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EBBE7-5913-8FB4-A6CD-26E213E25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C7F2D3-FF44-4022-B517-FC2EB0B679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6F2D1F-378C-C097-549B-D92FE176C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422B93-A6B5-8315-364E-31336E905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905FF-1343-7B3B-1593-C645E6B43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299B5-A75A-04AA-D426-B8F8D7BC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FE145-530A-BDD8-9A72-FC2F4ADB0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26314-E794-EBA5-752E-23CE43EB8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8CA7AE-3F41-A5D4-2FB2-B0485E1BF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92F503-E020-6995-2F44-4A1483E99A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D7DF12-3535-FE20-092D-8C8AD79F3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5C2E62-7F28-1E37-6DCD-D7C98FAB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F88835-9E7A-67A1-E01A-45DAB0D7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14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E34CC-BEA0-461D-61E0-9C9CD0D4F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EA864F-41AF-8A03-AE66-BBCC0932D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EBB4A2-547D-6E28-7126-C294B00E7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BF476F-656A-B376-76DC-F8303E29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07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2E9EE5-290F-1AB3-2C87-631A998A2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CCF877-D200-D80F-8603-C6241ED55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CC1B3-5043-9531-ABCD-446F6E17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03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88E8D-6B96-F1B4-388F-7156B5CBA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DFCCC-6929-7EE5-8CC0-9BDF2E8A8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EAF15-C1A5-E72F-4C26-250BA8E981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25D0A5-C980-1F48-AAAF-A1AE4EBAC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2E4C4D-DA6F-3669-DD76-4608BA77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B781C-A6A5-F560-6D04-6C21E191D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99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C1141-DB5D-571B-687F-344D680FA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4ADFFE-369A-70F4-EE69-5DD443C70E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A57B23-A66A-432D-A1CF-C1878CBEEC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7D8D12-D2F4-1770-89FC-6BDD6F86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3479D-B2EB-F0B6-9BD3-85A852998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F1FE4-C33D-B907-6497-350337EE5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92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A39A6-F90E-EC75-18B6-DA40C75D3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3D91A-65C5-EE3D-3E02-A485B8227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F3C3B-C2EA-65F2-2241-DDFC0B0AB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257335-AC15-46F2-B316-A81F1AAA09F6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563C8-876B-4B0B-0C8D-866D0E8A0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33B69-5841-11D1-D751-06D859915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B2E998-FE5C-441D-B2CE-A15934A1E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20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jpe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D8D1240-D47B-6DDE-EB34-757BF1289AC0}"/>
              </a:ext>
            </a:extLst>
          </p:cNvPr>
          <p:cNvGrpSpPr/>
          <p:nvPr/>
        </p:nvGrpSpPr>
        <p:grpSpPr>
          <a:xfrm>
            <a:off x="1959576" y="417060"/>
            <a:ext cx="8272848" cy="6181447"/>
            <a:chOff x="1425912" y="565342"/>
            <a:chExt cx="6197015" cy="4566378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6804EDE-6FE0-203B-2CEE-6D92B76F4E85}"/>
                </a:ext>
              </a:extLst>
            </p:cNvPr>
            <p:cNvGrpSpPr/>
            <p:nvPr/>
          </p:nvGrpSpPr>
          <p:grpSpPr>
            <a:xfrm>
              <a:off x="1425912" y="565342"/>
              <a:ext cx="6197015" cy="4566378"/>
              <a:chOff x="1368759" y="748222"/>
              <a:chExt cx="6197015" cy="4566378"/>
            </a:xfrm>
          </p:grpSpPr>
          <p:pic>
            <p:nvPicPr>
              <p:cNvPr id="54" name="Picture 53" descr="A close-up of a grey surface&#10;&#10;Description automatically generated">
                <a:extLst>
                  <a:ext uri="{FF2B5EF4-FFF2-40B4-BE49-F238E27FC236}">
                    <a16:creationId xmlns:a16="http://schemas.microsoft.com/office/drawing/2014/main" id="{B71C211C-254C-7654-F124-4CF5BED4C1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195" b="6413"/>
              <a:stretch/>
            </p:blipFill>
            <p:spPr>
              <a:xfrm>
                <a:off x="1425910" y="777034"/>
                <a:ext cx="2910851" cy="2401142"/>
              </a:xfrm>
              <a:prstGeom prst="rect">
                <a:avLst/>
              </a:prstGeom>
            </p:spPr>
          </p:pic>
          <p:pic>
            <p:nvPicPr>
              <p:cNvPr id="21" name="Picture 20" descr="Close-up of a black and white photo of a gray and white surface&#10;&#10;Description automatically generated">
                <a:extLst>
                  <a:ext uri="{FF2B5EF4-FFF2-40B4-BE49-F238E27FC236}">
                    <a16:creationId xmlns:a16="http://schemas.microsoft.com/office/drawing/2014/main" id="{E016971E-B85A-ABFB-C905-6C91D11725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87"/>
              <a:stretch/>
            </p:blipFill>
            <p:spPr>
              <a:xfrm>
                <a:off x="4336760" y="777034"/>
                <a:ext cx="3229014" cy="2401142"/>
              </a:xfrm>
              <a:prstGeom prst="rect">
                <a:avLst/>
              </a:prstGeom>
            </p:spPr>
          </p:pic>
          <p:pic>
            <p:nvPicPr>
              <p:cNvPr id="23" name="Picture 22" descr="A close-up of a grey background&#10;&#10;Description automatically generated">
                <a:extLst>
                  <a:ext uri="{FF2B5EF4-FFF2-40B4-BE49-F238E27FC236}">
                    <a16:creationId xmlns:a16="http://schemas.microsoft.com/office/drawing/2014/main" id="{76043CAF-E757-7611-D248-759E807177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6"/>
              <a:stretch/>
            </p:blipFill>
            <p:spPr>
              <a:xfrm>
                <a:off x="1425910" y="3177371"/>
                <a:ext cx="2910849" cy="2137229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02BADBC-6E54-51BB-D68F-65AD8F4FB2B0}"/>
                  </a:ext>
                </a:extLst>
              </p:cNvPr>
              <p:cNvSpPr txBox="1"/>
              <p:nvPr/>
            </p:nvSpPr>
            <p:spPr>
              <a:xfrm>
                <a:off x="1368759" y="760862"/>
                <a:ext cx="5124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n w="0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(A)</a:t>
                </a:r>
              </a:p>
            </p:txBody>
          </p:sp>
          <p:pic>
            <p:nvPicPr>
              <p:cNvPr id="59" name="Picture 58" descr="A close-up of a greyscale image&#10;&#10;Description automatically generated">
                <a:extLst>
                  <a:ext uri="{FF2B5EF4-FFF2-40B4-BE49-F238E27FC236}">
                    <a16:creationId xmlns:a16="http://schemas.microsoft.com/office/drawing/2014/main" id="{ED222E48-C393-69ED-B7D6-3B1013C8E4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821"/>
              <a:stretch/>
            </p:blipFill>
            <p:spPr>
              <a:xfrm>
                <a:off x="4336760" y="3174287"/>
                <a:ext cx="3229014" cy="2137228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D6B0465-8884-D895-154E-FE7E56B85CCF}"/>
                  </a:ext>
                </a:extLst>
              </p:cNvPr>
              <p:cNvSpPr txBox="1"/>
              <p:nvPr/>
            </p:nvSpPr>
            <p:spPr>
              <a:xfrm>
                <a:off x="4333905" y="748222"/>
                <a:ext cx="43263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n w="0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(B)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6706528-6627-A88D-92C0-BAE16E06B7E9}"/>
                  </a:ext>
                </a:extLst>
              </p:cNvPr>
              <p:cNvSpPr txBox="1"/>
              <p:nvPr/>
            </p:nvSpPr>
            <p:spPr>
              <a:xfrm>
                <a:off x="1373525" y="3152001"/>
                <a:ext cx="5076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n w="0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(C)</a:t>
                </a:r>
              </a:p>
            </p:txBody>
          </p:sp>
          <p:pic>
            <p:nvPicPr>
              <p:cNvPr id="55" name="Picture 54" descr="A black and white square&#10;&#10;Description automatically generated">
                <a:extLst>
                  <a:ext uri="{FF2B5EF4-FFF2-40B4-BE49-F238E27FC236}">
                    <a16:creationId xmlns:a16="http://schemas.microsoft.com/office/drawing/2014/main" id="{291615A3-E326-462B-C3C6-45F2C91DA7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036" t="22960" r="41315" b="50164"/>
              <a:stretch/>
            </p:blipFill>
            <p:spPr>
              <a:xfrm rot="5400000">
                <a:off x="3837307" y="3249076"/>
                <a:ext cx="494270" cy="413953"/>
              </a:xfrm>
              <a:prstGeom prst="rect">
                <a:avLst/>
              </a:prstGeom>
            </p:spPr>
          </p:pic>
          <p:pic>
            <p:nvPicPr>
              <p:cNvPr id="56" name="Picture 55" descr="A black and white square&#10;&#10;Description automatically generated">
                <a:extLst>
                  <a:ext uri="{FF2B5EF4-FFF2-40B4-BE49-F238E27FC236}">
                    <a16:creationId xmlns:a16="http://schemas.microsoft.com/office/drawing/2014/main" id="{609CA164-FB6B-AFB6-6911-68952D9E07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742" t="50237" r="41779" b="20880"/>
              <a:stretch/>
            </p:blipFill>
            <p:spPr>
              <a:xfrm rot="5400000">
                <a:off x="3873506" y="802799"/>
                <a:ext cx="421875" cy="444844"/>
              </a:xfrm>
              <a:prstGeom prst="rect">
                <a:avLst/>
              </a:prstGeom>
            </p:spPr>
          </p:pic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CDC48622-DEBA-8183-278F-10627DFDA22B}"/>
                  </a:ext>
                </a:extLst>
              </p:cNvPr>
              <p:cNvGrpSpPr/>
              <p:nvPr/>
            </p:nvGrpSpPr>
            <p:grpSpPr>
              <a:xfrm>
                <a:off x="1542098" y="2855578"/>
                <a:ext cx="865187" cy="246990"/>
                <a:chOff x="3132138" y="2882762"/>
                <a:chExt cx="865187" cy="246990"/>
              </a:xfrm>
            </p:grpSpPr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FA515025-9AEC-AA12-5A55-29F74A93FA8B}"/>
                    </a:ext>
                  </a:extLst>
                </p:cNvPr>
                <p:cNvCxnSpPr/>
                <p:nvPr/>
              </p:nvCxnSpPr>
              <p:spPr>
                <a:xfrm>
                  <a:off x="3132138" y="3030538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9AA9C529-9C1F-6F58-68B6-B9647C8082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2138" y="3078157"/>
                  <a:ext cx="86518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80C39C20-3CDB-9965-7590-8CC32A4BD9BB}"/>
                    </a:ext>
                  </a:extLst>
                </p:cNvPr>
                <p:cNvCxnSpPr/>
                <p:nvPr/>
              </p:nvCxnSpPr>
              <p:spPr>
                <a:xfrm>
                  <a:off x="3997325" y="3036090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A5605F83-9089-5AE8-6873-4F451EC72442}"/>
                    </a:ext>
                  </a:extLst>
                </p:cNvPr>
                <p:cNvSpPr txBox="1"/>
                <p:nvPr/>
              </p:nvSpPr>
              <p:spPr>
                <a:xfrm>
                  <a:off x="3321815" y="2882762"/>
                  <a:ext cx="46119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 µm</a:t>
                  </a: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170AE6CA-3808-5B1E-71B8-098BAADC2F2C}"/>
                  </a:ext>
                </a:extLst>
              </p:cNvPr>
              <p:cNvGrpSpPr/>
              <p:nvPr/>
            </p:nvGrpSpPr>
            <p:grpSpPr>
              <a:xfrm>
                <a:off x="4441127" y="2851216"/>
                <a:ext cx="1014412" cy="246990"/>
                <a:chOff x="3132138" y="2882762"/>
                <a:chExt cx="865187" cy="246990"/>
              </a:xfrm>
            </p:grpSpPr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E91E7181-AE1F-1729-D701-EF5C0A3A1599}"/>
                    </a:ext>
                  </a:extLst>
                </p:cNvPr>
                <p:cNvCxnSpPr/>
                <p:nvPr/>
              </p:nvCxnSpPr>
              <p:spPr>
                <a:xfrm>
                  <a:off x="3132138" y="3030538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CE4C7AE4-E0F0-19B6-87DB-E1039352EF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2138" y="3078157"/>
                  <a:ext cx="86518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AF80A0E0-8625-70F3-B77D-3508DCC80A04}"/>
                    </a:ext>
                  </a:extLst>
                </p:cNvPr>
                <p:cNvCxnSpPr/>
                <p:nvPr/>
              </p:nvCxnSpPr>
              <p:spPr>
                <a:xfrm>
                  <a:off x="3997325" y="3036090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88ECBBF0-D7F2-8490-3600-44660716CF54}"/>
                    </a:ext>
                  </a:extLst>
                </p:cNvPr>
                <p:cNvSpPr txBox="1"/>
                <p:nvPr/>
              </p:nvSpPr>
              <p:spPr>
                <a:xfrm>
                  <a:off x="3409677" y="2882762"/>
                  <a:ext cx="46119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 µm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EA4B3A6F-B53C-012A-ED1A-33E40C9FD35D}"/>
                  </a:ext>
                </a:extLst>
              </p:cNvPr>
              <p:cNvGrpSpPr/>
              <p:nvPr/>
            </p:nvGrpSpPr>
            <p:grpSpPr>
              <a:xfrm>
                <a:off x="1489102" y="4986633"/>
                <a:ext cx="1119690" cy="246990"/>
                <a:chOff x="3132138" y="2882762"/>
                <a:chExt cx="865187" cy="246990"/>
              </a:xfrm>
            </p:grpSpPr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C2B36249-9E72-F4A3-B940-2715D15B2EBC}"/>
                    </a:ext>
                  </a:extLst>
                </p:cNvPr>
                <p:cNvCxnSpPr/>
                <p:nvPr/>
              </p:nvCxnSpPr>
              <p:spPr>
                <a:xfrm>
                  <a:off x="3132138" y="3030538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8AAA0F4D-0678-DFD5-D247-A1A467CECE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2138" y="3078157"/>
                  <a:ext cx="86518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AC4F072D-0285-07DC-A27D-58D2F4A80DAA}"/>
                    </a:ext>
                  </a:extLst>
                </p:cNvPr>
                <p:cNvCxnSpPr/>
                <p:nvPr/>
              </p:nvCxnSpPr>
              <p:spPr>
                <a:xfrm>
                  <a:off x="3997325" y="3036090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97C94A42-EFEE-09FB-704D-D55FC861D73A}"/>
                    </a:ext>
                  </a:extLst>
                </p:cNvPr>
                <p:cNvSpPr txBox="1"/>
                <p:nvPr/>
              </p:nvSpPr>
              <p:spPr>
                <a:xfrm>
                  <a:off x="3409677" y="2882762"/>
                  <a:ext cx="46119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40 µm</a:t>
                  </a:r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3912AC88-2783-656D-B587-F2093BA0DC31}"/>
                  </a:ext>
                </a:extLst>
              </p:cNvPr>
              <p:cNvGrpSpPr/>
              <p:nvPr/>
            </p:nvGrpSpPr>
            <p:grpSpPr>
              <a:xfrm>
                <a:off x="4466527" y="4998508"/>
                <a:ext cx="1233065" cy="226535"/>
                <a:chOff x="3132138" y="2903217"/>
                <a:chExt cx="865187" cy="226535"/>
              </a:xfrm>
            </p:grpSpPr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9D531531-CB6F-0AE6-A381-DEB3711B546F}"/>
                    </a:ext>
                  </a:extLst>
                </p:cNvPr>
                <p:cNvCxnSpPr/>
                <p:nvPr/>
              </p:nvCxnSpPr>
              <p:spPr>
                <a:xfrm>
                  <a:off x="3132138" y="3030538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A8A362DB-4CE0-06B2-3DF3-973E4650BE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2138" y="3078157"/>
                  <a:ext cx="86518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CD2C94F3-6F8B-B70F-9AB8-CA30787D5144}"/>
                    </a:ext>
                  </a:extLst>
                </p:cNvPr>
                <p:cNvCxnSpPr/>
                <p:nvPr/>
              </p:nvCxnSpPr>
              <p:spPr>
                <a:xfrm>
                  <a:off x="3997325" y="3036090"/>
                  <a:ext cx="0" cy="936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22E81B1C-442E-9DE0-7CC8-EAC1C253499C}"/>
                    </a:ext>
                  </a:extLst>
                </p:cNvPr>
                <p:cNvSpPr txBox="1"/>
                <p:nvPr/>
              </p:nvSpPr>
              <p:spPr>
                <a:xfrm>
                  <a:off x="3410154" y="2903217"/>
                  <a:ext cx="30915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 µm</a:t>
                  </a:r>
                </a:p>
              </p:txBody>
            </p:sp>
          </p:grp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8037558-47CC-C376-89A9-00EB20FDA9B5}"/>
                  </a:ext>
                </a:extLst>
              </p:cNvPr>
              <p:cNvSpPr txBox="1"/>
              <p:nvPr/>
            </p:nvSpPr>
            <p:spPr>
              <a:xfrm>
                <a:off x="4319776" y="3152001"/>
                <a:ext cx="4467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n w="0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(D)</a:t>
                </a:r>
              </a:p>
            </p:txBody>
          </p:sp>
        </p:grp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954A75B-5916-5448-298A-0454EAA36EDD}"/>
                </a:ext>
              </a:extLst>
            </p:cNvPr>
            <p:cNvSpPr/>
            <p:nvPr/>
          </p:nvSpPr>
          <p:spPr>
            <a:xfrm>
              <a:off x="2665945" y="3921760"/>
              <a:ext cx="453172" cy="26415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92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34182</TotalTime>
  <Words>20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Grace Rizzo</dc:creator>
  <cp:lastModifiedBy>Grace Rizzo</cp:lastModifiedBy>
  <cp:revision>34</cp:revision>
  <dcterms:created xsi:type="dcterms:W3CDTF">2024-07-13T00:39:12Z</dcterms:created>
  <dcterms:modified xsi:type="dcterms:W3CDTF">2024-08-27T20:23:26Z</dcterms:modified>
</cp:coreProperties>
</file>