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68" r:id="rId3"/>
    <p:sldId id="266" r:id="rId4"/>
    <p:sldId id="257" r:id="rId5"/>
    <p:sldId id="269" r:id="rId6"/>
    <p:sldId id="261" r:id="rId7"/>
    <p:sldId id="262" r:id="rId8"/>
    <p:sldId id="267" r:id="rId9"/>
    <p:sldId id="264" r:id="rId10"/>
    <p:sldId id="265" r:id="rId11"/>
    <p:sldId id="263" r:id="rId12"/>
    <p:sldId id="260" r:id="rId13"/>
    <p:sldId id="270" r:id="rId14"/>
    <p:sldId id="258" r:id="rId15"/>
    <p:sldId id="259" r:id="rId16"/>
    <p:sldId id="271" r:id="rId17"/>
  </p:sldIdLst>
  <p:sldSz cx="18288000" cy="13716000"/>
  <p:notesSz cx="6858000" cy="9144000"/>
  <p:defaultTextStyle>
    <a:defPPr>
      <a:defRPr lang="en-US"/>
    </a:defPPr>
    <a:lvl1pPr marL="0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1pPr>
    <a:lvl2pPr marL="526694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2pPr>
    <a:lvl3pPr marL="1053389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3pPr>
    <a:lvl4pPr marL="1580083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4pPr>
    <a:lvl5pPr marL="2106778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5pPr>
    <a:lvl6pPr marL="2633472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6pPr>
    <a:lvl7pPr marL="3160166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7pPr>
    <a:lvl8pPr marL="3686861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8pPr>
    <a:lvl9pPr marL="4213555" algn="l" defTabSz="1053389" rtl="0" eaLnBrk="1" latinLnBrk="0" hangingPunct="1">
      <a:defRPr sz="207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10FF"/>
    <a:srgbClr val="E2E3E4"/>
    <a:srgbClr val="F6F2F9"/>
    <a:srgbClr val="DECFE9"/>
    <a:srgbClr val="FF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10DA28-B729-47C0-AE1B-03994C608CE8}" v="14" dt="2025-03-01T01:20:26.2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72" y="-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ne G" userId="1fa112862e8d399b" providerId="LiveId" clId="{8810DA28-B729-47C0-AE1B-03994C608CE8}"/>
    <pc:docChg chg="undo custSel addSld modSld">
      <pc:chgData name="Shane G" userId="1fa112862e8d399b" providerId="LiveId" clId="{8810DA28-B729-47C0-AE1B-03994C608CE8}" dt="2025-03-14T22:26:57.202" v="559" actId="255"/>
      <pc:docMkLst>
        <pc:docMk/>
      </pc:docMkLst>
      <pc:sldChg chg="addSp delSp modSp mod">
        <pc:chgData name="Shane G" userId="1fa112862e8d399b" providerId="LiveId" clId="{8810DA28-B729-47C0-AE1B-03994C608CE8}" dt="2025-03-01T01:26:39.131" v="204" actId="1036"/>
        <pc:sldMkLst>
          <pc:docMk/>
          <pc:sldMk cId="1832722442" sldId="262"/>
        </pc:sldMkLst>
        <pc:spChg chg="add mod">
          <ac:chgData name="Shane G" userId="1fa112862e8d399b" providerId="LiveId" clId="{8810DA28-B729-47C0-AE1B-03994C608CE8}" dt="2025-03-01T01:26:08.559" v="182" actId="1036"/>
          <ac:spMkLst>
            <pc:docMk/>
            <pc:sldMk cId="1832722442" sldId="262"/>
            <ac:spMk id="4" creationId="{EBE1D764-C917-04B1-3BCF-00D3B42E4DC2}"/>
          </ac:spMkLst>
        </pc:spChg>
        <pc:spChg chg="add mod">
          <ac:chgData name="Shane G" userId="1fa112862e8d399b" providerId="LiveId" clId="{8810DA28-B729-47C0-AE1B-03994C608CE8}" dt="2025-03-01T01:26:02.332" v="178" actId="1037"/>
          <ac:spMkLst>
            <pc:docMk/>
            <pc:sldMk cId="1832722442" sldId="262"/>
            <ac:spMk id="5" creationId="{03377600-2F80-B658-A968-7A20D005E002}"/>
          </ac:spMkLst>
        </pc:spChg>
        <pc:spChg chg="add mod">
          <ac:chgData name="Shane G" userId="1fa112862e8d399b" providerId="LiveId" clId="{8810DA28-B729-47C0-AE1B-03994C608CE8}" dt="2025-03-01T01:25:58.286" v="171" actId="1037"/>
          <ac:spMkLst>
            <pc:docMk/>
            <pc:sldMk cId="1832722442" sldId="262"/>
            <ac:spMk id="6" creationId="{71AEF58E-7151-C886-9533-1CC31B74E443}"/>
          </ac:spMkLst>
        </pc:spChg>
        <pc:spChg chg="add mod">
          <ac:chgData name="Shane G" userId="1fa112862e8d399b" providerId="LiveId" clId="{8810DA28-B729-47C0-AE1B-03994C608CE8}" dt="2025-03-01T01:24:45.517" v="155" actId="255"/>
          <ac:spMkLst>
            <pc:docMk/>
            <pc:sldMk cId="1832722442" sldId="262"/>
            <ac:spMk id="8" creationId="{E64B963D-523C-43E1-6358-1FE7E143B8BD}"/>
          </ac:spMkLst>
        </pc:spChg>
        <pc:spChg chg="add mod">
          <ac:chgData name="Shane G" userId="1fa112862e8d399b" providerId="LiveId" clId="{8810DA28-B729-47C0-AE1B-03994C608CE8}" dt="2025-03-01T01:25:43.463" v="162" actId="255"/>
          <ac:spMkLst>
            <pc:docMk/>
            <pc:sldMk cId="1832722442" sldId="262"/>
            <ac:spMk id="9" creationId="{E36D28B8-59BD-FA7D-681A-A59BAF094C15}"/>
          </ac:spMkLst>
        </pc:spChg>
        <pc:spChg chg="add mod">
          <ac:chgData name="Shane G" userId="1fa112862e8d399b" providerId="LiveId" clId="{8810DA28-B729-47C0-AE1B-03994C608CE8}" dt="2025-03-01T01:25:14.331" v="159" actId="255"/>
          <ac:spMkLst>
            <pc:docMk/>
            <pc:sldMk cId="1832722442" sldId="262"/>
            <ac:spMk id="10" creationId="{2AE3C1CB-B6D9-B191-C33C-FFCBBD8BCD98}"/>
          </ac:spMkLst>
        </pc:spChg>
        <pc:spChg chg="add mod">
          <ac:chgData name="Shane G" userId="1fa112862e8d399b" providerId="LiveId" clId="{8810DA28-B729-47C0-AE1B-03994C608CE8}" dt="2025-03-01T01:25:43.463" v="162" actId="255"/>
          <ac:spMkLst>
            <pc:docMk/>
            <pc:sldMk cId="1832722442" sldId="262"/>
            <ac:spMk id="14" creationId="{E08792CA-98F8-C3C3-CF20-23BE05FC3D38}"/>
          </ac:spMkLst>
        </pc:spChg>
        <pc:spChg chg="add mod">
          <ac:chgData name="Shane G" userId="1fa112862e8d399b" providerId="LiveId" clId="{8810DA28-B729-47C0-AE1B-03994C608CE8}" dt="2025-03-01T01:25:43.463" v="162" actId="255"/>
          <ac:spMkLst>
            <pc:docMk/>
            <pc:sldMk cId="1832722442" sldId="262"/>
            <ac:spMk id="15" creationId="{6964B973-BF62-08DC-24B3-AF7806C7CD97}"/>
          </ac:spMkLst>
        </pc:spChg>
        <pc:spChg chg="add mod">
          <ac:chgData name="Shane G" userId="1fa112862e8d399b" providerId="LiveId" clId="{8810DA28-B729-47C0-AE1B-03994C608CE8}" dt="2025-03-01T01:25:49.654" v="163" actId="1076"/>
          <ac:spMkLst>
            <pc:docMk/>
            <pc:sldMk cId="1832722442" sldId="262"/>
            <ac:spMk id="18" creationId="{57DD7CF9-7B8F-3722-908A-072A698643FA}"/>
          </ac:spMkLst>
        </pc:spChg>
        <pc:spChg chg="add mod">
          <ac:chgData name="Shane G" userId="1fa112862e8d399b" providerId="LiveId" clId="{8810DA28-B729-47C0-AE1B-03994C608CE8}" dt="2025-03-01T01:26:17.552" v="194" actId="1035"/>
          <ac:spMkLst>
            <pc:docMk/>
            <pc:sldMk cId="1832722442" sldId="262"/>
            <ac:spMk id="20" creationId="{7D4389CE-778B-14DF-5670-6B20E9D36E79}"/>
          </ac:spMkLst>
        </pc:spChg>
        <pc:spChg chg="add mod">
          <ac:chgData name="Shane G" userId="1fa112862e8d399b" providerId="LiveId" clId="{8810DA28-B729-47C0-AE1B-03994C608CE8}" dt="2025-03-01T01:25:43.463" v="162" actId="255"/>
          <ac:spMkLst>
            <pc:docMk/>
            <pc:sldMk cId="1832722442" sldId="262"/>
            <ac:spMk id="22" creationId="{2C27957E-19E1-27A3-6219-6DAAA6204FDC}"/>
          </ac:spMkLst>
        </pc:spChg>
        <pc:spChg chg="mod">
          <ac:chgData name="Shane G" userId="1fa112862e8d399b" providerId="LiveId" clId="{8810DA28-B729-47C0-AE1B-03994C608CE8}" dt="2025-03-01T01:26:31.776" v="200" actId="1036"/>
          <ac:spMkLst>
            <pc:docMk/>
            <pc:sldMk cId="1832722442" sldId="262"/>
            <ac:spMk id="23" creationId="{00000000-0000-0000-0000-000000000000}"/>
          </ac:spMkLst>
        </pc:spChg>
        <pc:spChg chg="add mod">
          <ac:chgData name="Shane G" userId="1fa112862e8d399b" providerId="LiveId" clId="{8810DA28-B729-47C0-AE1B-03994C608CE8}" dt="2025-03-01T01:26:12.227" v="186" actId="1036"/>
          <ac:spMkLst>
            <pc:docMk/>
            <pc:sldMk cId="1832722442" sldId="262"/>
            <ac:spMk id="29" creationId="{474969CD-3770-46C4-BD1C-999E01484386}"/>
          </ac:spMkLst>
        </pc:spChg>
        <pc:spChg chg="add mod">
          <ac:chgData name="Shane G" userId="1fa112862e8d399b" providerId="LiveId" clId="{8810DA28-B729-47C0-AE1B-03994C608CE8}" dt="2025-03-01T01:26:22.545" v="197" actId="1036"/>
          <ac:spMkLst>
            <pc:docMk/>
            <pc:sldMk cId="1832722442" sldId="262"/>
            <ac:spMk id="30" creationId="{3C38D680-F7EF-B6AF-015B-1753BE46CAB7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76" creationId="{00000000-0000-0000-0000-000000000000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77" creationId="{00000000-0000-0000-0000-000000000000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78" creationId="{00000000-0000-0000-0000-000000000000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79" creationId="{00000000-0000-0000-0000-000000000000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80" creationId="{00000000-0000-0000-0000-000000000000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81" creationId="{00000000-0000-0000-0000-000000000000}"/>
          </ac:spMkLst>
        </pc:spChg>
        <pc:spChg chg="mod">
          <ac:chgData name="Shane G" userId="1fa112862e8d399b" providerId="LiveId" clId="{8810DA28-B729-47C0-AE1B-03994C608CE8}" dt="2025-03-01T01:22:59.478" v="135" actId="1036"/>
          <ac:spMkLst>
            <pc:docMk/>
            <pc:sldMk cId="1832722442" sldId="262"/>
            <ac:spMk id="82" creationId="{00000000-0000-0000-0000-000000000000}"/>
          </ac:spMkLst>
        </pc:spChg>
        <pc:spChg chg="mod">
          <ac:chgData name="Shane G" userId="1fa112862e8d399b" providerId="LiveId" clId="{8810DA28-B729-47C0-AE1B-03994C608CE8}" dt="2025-03-01T01:23:40.860" v="146" actId="1035"/>
          <ac:spMkLst>
            <pc:docMk/>
            <pc:sldMk cId="1832722442" sldId="262"/>
            <ac:spMk id="84" creationId="{00000000-0000-0000-0000-000000000000}"/>
          </ac:spMkLst>
        </pc:spChg>
        <pc:spChg chg="mod">
          <ac:chgData name="Shane G" userId="1fa112862e8d399b" providerId="LiveId" clId="{8810DA28-B729-47C0-AE1B-03994C608CE8}" dt="2025-03-01T01:26:39.131" v="204" actId="1036"/>
          <ac:spMkLst>
            <pc:docMk/>
            <pc:sldMk cId="1832722442" sldId="262"/>
            <ac:spMk id="85" creationId="{00000000-0000-0000-0000-000000000000}"/>
          </ac:spMkLst>
        </pc:spChg>
        <pc:picChg chg="mod">
          <ac:chgData name="Shane G" userId="1fa112862e8d399b" providerId="LiveId" clId="{8810DA28-B729-47C0-AE1B-03994C608CE8}" dt="2025-03-01T01:22:59.478" v="135" actId="1036"/>
          <ac:picMkLst>
            <pc:docMk/>
            <pc:sldMk cId="1832722442" sldId="262"/>
            <ac:picMk id="17" creationId="{00000000-0000-0000-0000-000000000000}"/>
          </ac:picMkLst>
        </pc:picChg>
        <pc:picChg chg="mod">
          <ac:chgData name="Shane G" userId="1fa112862e8d399b" providerId="LiveId" clId="{8810DA28-B729-47C0-AE1B-03994C608CE8}" dt="2025-03-01T01:22:59.478" v="135" actId="1036"/>
          <ac:picMkLst>
            <pc:docMk/>
            <pc:sldMk cId="1832722442" sldId="262"/>
            <ac:picMk id="19" creationId="{00000000-0000-0000-0000-000000000000}"/>
          </ac:picMkLst>
        </pc:picChg>
        <pc:picChg chg="mod">
          <ac:chgData name="Shane G" userId="1fa112862e8d399b" providerId="LiveId" clId="{8810DA28-B729-47C0-AE1B-03994C608CE8}" dt="2025-03-01T01:22:59.478" v="135" actId="1036"/>
          <ac:picMkLst>
            <pc:docMk/>
            <pc:sldMk cId="1832722442" sldId="262"/>
            <ac:picMk id="21" creationId="{00000000-0000-0000-0000-000000000000}"/>
          </ac:picMkLst>
        </pc:picChg>
        <pc:picChg chg="mod">
          <ac:chgData name="Shane G" userId="1fa112862e8d399b" providerId="LiveId" clId="{8810DA28-B729-47C0-AE1B-03994C608CE8}" dt="2025-03-01T01:16:25.295" v="21" actId="1035"/>
          <ac:picMkLst>
            <pc:docMk/>
            <pc:sldMk cId="1832722442" sldId="262"/>
            <ac:picMk id="24" creationId="{00000000-0000-0000-0000-000000000000}"/>
          </ac:picMkLst>
        </pc:picChg>
        <pc:picChg chg="mod">
          <ac:chgData name="Shane G" userId="1fa112862e8d399b" providerId="LiveId" clId="{8810DA28-B729-47C0-AE1B-03994C608CE8}" dt="2025-03-01T01:24:07.090" v="149" actId="1035"/>
          <ac:picMkLst>
            <pc:docMk/>
            <pc:sldMk cId="1832722442" sldId="262"/>
            <ac:picMk id="25" creationId="{00000000-0000-0000-0000-000000000000}"/>
          </ac:picMkLst>
        </pc:picChg>
        <pc:cxnChg chg="mod">
          <ac:chgData name="Shane G" userId="1fa112862e8d399b" providerId="LiveId" clId="{8810DA28-B729-47C0-AE1B-03994C608CE8}" dt="2025-03-01T01:23:35.296" v="142" actId="1035"/>
          <ac:cxnSpMkLst>
            <pc:docMk/>
            <pc:sldMk cId="1832722442" sldId="262"/>
            <ac:cxnSpMk id="36" creationId="{00000000-0000-0000-0000-000000000000}"/>
          </ac:cxnSpMkLst>
        </pc:cxnChg>
        <pc:cxnChg chg="mod">
          <ac:chgData name="Shane G" userId="1fa112862e8d399b" providerId="LiveId" clId="{8810DA28-B729-47C0-AE1B-03994C608CE8}" dt="2025-03-01T01:23:05.376" v="136" actId="1035"/>
          <ac:cxnSpMkLst>
            <pc:docMk/>
            <pc:sldMk cId="1832722442" sldId="262"/>
            <ac:cxnSpMk id="87" creationId="{00000000-0000-0000-0000-000000000000}"/>
          </ac:cxnSpMkLst>
        </pc:cxnChg>
      </pc:sldChg>
      <pc:sldChg chg="addSp modSp mod">
        <pc:chgData name="Shane G" userId="1fa112862e8d399b" providerId="LiveId" clId="{8810DA28-B729-47C0-AE1B-03994C608CE8}" dt="2025-03-01T01:37:46.246" v="326" actId="1035"/>
        <pc:sldMkLst>
          <pc:docMk/>
          <pc:sldMk cId="2463796404" sldId="263"/>
        </pc:sldMkLst>
        <pc:spChg chg="add mod">
          <ac:chgData name="Shane G" userId="1fa112862e8d399b" providerId="LiveId" clId="{8810DA28-B729-47C0-AE1B-03994C608CE8}" dt="2025-03-01T01:35:19.232" v="210" actId="207"/>
          <ac:spMkLst>
            <pc:docMk/>
            <pc:sldMk cId="2463796404" sldId="263"/>
            <ac:spMk id="3" creationId="{AEC37316-B27E-D14C-0F74-D118BF236044}"/>
          </ac:spMkLst>
        </pc:spChg>
        <pc:spChg chg="add mod">
          <ac:chgData name="Shane G" userId="1fa112862e8d399b" providerId="LiveId" clId="{8810DA28-B729-47C0-AE1B-03994C608CE8}" dt="2025-03-01T01:35:28.359" v="219" actId="1036"/>
          <ac:spMkLst>
            <pc:docMk/>
            <pc:sldMk cId="2463796404" sldId="263"/>
            <ac:spMk id="14" creationId="{2E1E8272-E426-0B3D-785C-60B9E7AEF289}"/>
          </ac:spMkLst>
        </pc:spChg>
        <pc:spChg chg="add mod">
          <ac:chgData name="Shane G" userId="1fa112862e8d399b" providerId="LiveId" clId="{8810DA28-B729-47C0-AE1B-03994C608CE8}" dt="2025-03-01T01:35:34.372" v="222" actId="20577"/>
          <ac:spMkLst>
            <pc:docMk/>
            <pc:sldMk cId="2463796404" sldId="263"/>
            <ac:spMk id="15" creationId="{E5751819-6D9F-BA49-0651-225955F483CC}"/>
          </ac:spMkLst>
        </pc:spChg>
        <pc:spChg chg="add mod">
          <ac:chgData name="Shane G" userId="1fa112862e8d399b" providerId="LiveId" clId="{8810DA28-B729-47C0-AE1B-03994C608CE8}" dt="2025-03-01T01:35:46.740" v="231" actId="1035"/>
          <ac:spMkLst>
            <pc:docMk/>
            <pc:sldMk cId="2463796404" sldId="263"/>
            <ac:spMk id="16" creationId="{34749CE1-E39D-C151-E5F1-FD1A36E8792E}"/>
          </ac:spMkLst>
        </pc:spChg>
        <pc:spChg chg="add mod">
          <ac:chgData name="Shane G" userId="1fa112862e8d399b" providerId="LiveId" clId="{8810DA28-B729-47C0-AE1B-03994C608CE8}" dt="2025-03-01T01:36:06.165" v="240" actId="1035"/>
          <ac:spMkLst>
            <pc:docMk/>
            <pc:sldMk cId="2463796404" sldId="263"/>
            <ac:spMk id="17" creationId="{39505E5A-F3C0-BFAB-354E-DB78809406E6}"/>
          </ac:spMkLst>
        </pc:spChg>
        <pc:spChg chg="add mod">
          <ac:chgData name="Shane G" userId="1fa112862e8d399b" providerId="LiveId" clId="{8810DA28-B729-47C0-AE1B-03994C608CE8}" dt="2025-03-01T01:36:22.420" v="254" actId="1036"/>
          <ac:spMkLst>
            <pc:docMk/>
            <pc:sldMk cId="2463796404" sldId="263"/>
            <ac:spMk id="18" creationId="{DC4A5542-6807-E816-EB65-9BC873E64DF4}"/>
          </ac:spMkLst>
        </pc:spChg>
        <pc:spChg chg="add mod">
          <ac:chgData name="Shane G" userId="1fa112862e8d399b" providerId="LiveId" clId="{8810DA28-B729-47C0-AE1B-03994C608CE8}" dt="2025-03-01T01:36:34.166" v="260" actId="1038"/>
          <ac:spMkLst>
            <pc:docMk/>
            <pc:sldMk cId="2463796404" sldId="263"/>
            <ac:spMk id="19" creationId="{3DB05689-437D-76D1-A296-6D38BAF6EA56}"/>
          </ac:spMkLst>
        </pc:spChg>
        <pc:spChg chg="add mod">
          <ac:chgData name="Shane G" userId="1fa112862e8d399b" providerId="LiveId" clId="{8810DA28-B729-47C0-AE1B-03994C608CE8}" dt="2025-03-01T01:36:48.885" v="272" actId="1037"/>
          <ac:spMkLst>
            <pc:docMk/>
            <pc:sldMk cId="2463796404" sldId="263"/>
            <ac:spMk id="20" creationId="{A35002CF-B3F7-18EF-066D-D101A69B22BB}"/>
          </ac:spMkLst>
        </pc:spChg>
        <pc:spChg chg="add mod">
          <ac:chgData name="Shane G" userId="1fa112862e8d399b" providerId="LiveId" clId="{8810DA28-B729-47C0-AE1B-03994C608CE8}" dt="2025-03-01T01:36:59.813" v="277" actId="1038"/>
          <ac:spMkLst>
            <pc:docMk/>
            <pc:sldMk cId="2463796404" sldId="263"/>
            <ac:spMk id="21" creationId="{B2D910A2-73E3-BD70-4537-ED76C9DD4944}"/>
          </ac:spMkLst>
        </pc:spChg>
        <pc:spChg chg="add mod">
          <ac:chgData name="Shane G" userId="1fa112862e8d399b" providerId="LiveId" clId="{8810DA28-B729-47C0-AE1B-03994C608CE8}" dt="2025-03-01T01:37:08.822" v="288" actId="1038"/>
          <ac:spMkLst>
            <pc:docMk/>
            <pc:sldMk cId="2463796404" sldId="263"/>
            <ac:spMk id="22" creationId="{40916FB9-A059-63A8-FA09-960EF4930EB1}"/>
          </ac:spMkLst>
        </pc:spChg>
        <pc:spChg chg="add mod">
          <ac:chgData name="Shane G" userId="1fa112862e8d399b" providerId="LiveId" clId="{8810DA28-B729-47C0-AE1B-03994C608CE8}" dt="2025-03-01T01:37:24.663" v="299" actId="1035"/>
          <ac:spMkLst>
            <pc:docMk/>
            <pc:sldMk cId="2463796404" sldId="263"/>
            <ac:spMk id="23" creationId="{29DE0DE8-EB1F-A674-FA25-1E924DAD2A4F}"/>
          </ac:spMkLst>
        </pc:spChg>
        <pc:spChg chg="add mod">
          <ac:chgData name="Shane G" userId="1fa112862e8d399b" providerId="LiveId" clId="{8810DA28-B729-47C0-AE1B-03994C608CE8}" dt="2025-03-01T01:37:33.909" v="309" actId="1038"/>
          <ac:spMkLst>
            <pc:docMk/>
            <pc:sldMk cId="2463796404" sldId="263"/>
            <ac:spMk id="24" creationId="{7F506919-FE0F-4043-8F5A-96C80CC3EE7F}"/>
          </ac:spMkLst>
        </pc:spChg>
        <pc:spChg chg="add mod">
          <ac:chgData name="Shane G" userId="1fa112862e8d399b" providerId="LiveId" clId="{8810DA28-B729-47C0-AE1B-03994C608CE8}" dt="2025-03-01T01:37:46.246" v="326" actId="1035"/>
          <ac:spMkLst>
            <pc:docMk/>
            <pc:sldMk cId="2463796404" sldId="263"/>
            <ac:spMk id="25" creationId="{EF5D96A0-A23C-6907-A10D-8D01F369DDD0}"/>
          </ac:spMkLst>
        </pc:spChg>
      </pc:sldChg>
      <pc:sldChg chg="addSp delSp modSp mod">
        <pc:chgData name="Shane G" userId="1fa112862e8d399b" providerId="LiveId" clId="{8810DA28-B729-47C0-AE1B-03994C608CE8}" dt="2025-03-14T21:11:07.942" v="534" actId="1038"/>
        <pc:sldMkLst>
          <pc:docMk/>
          <pc:sldMk cId="1321003628" sldId="264"/>
        </pc:sldMkLst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2" creationId="{B4A8AC50-FDB7-61E9-E605-0056283C1D40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7" creationId="{C6AA6577-12A0-AB0A-CA48-652B6197F15C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11" creationId="{BAB48F15-1618-450B-1551-F45B3DD9AD56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12" creationId="{E3F4EA3B-F93D-FDB9-CF7D-5F4F2ABD0835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13" creationId="{2F8AB6FF-ABB0-5EFD-96C3-2AEC9AAD68DA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16" creationId="{4B712710-F8FB-44E0-2971-911DD2857128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17" creationId="{F0F769F6-5313-BCB7-4768-311B44011C01}"/>
          </ac:spMkLst>
        </pc:spChg>
        <pc:spChg chg="add mod">
          <ac:chgData name="Shane G" userId="1fa112862e8d399b" providerId="LiveId" clId="{8810DA28-B729-47C0-AE1B-03994C608CE8}" dt="2025-03-01T02:54:06.383" v="442" actId="1035"/>
          <ac:spMkLst>
            <pc:docMk/>
            <pc:sldMk cId="1321003628" sldId="264"/>
            <ac:spMk id="19" creationId="{6FD32846-D2F1-8F21-1A1A-14733DC0C0C8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21" creationId="{252C61B6-D0D5-EA97-2C31-BD4512DFA47E}"/>
          </ac:spMkLst>
        </pc:spChg>
        <pc:spChg chg="add mod">
          <ac:chgData name="Shane G" userId="1fa112862e8d399b" providerId="LiveId" clId="{8810DA28-B729-47C0-AE1B-03994C608CE8}" dt="2025-03-01T02:54:14.815" v="447" actId="1036"/>
          <ac:spMkLst>
            <pc:docMk/>
            <pc:sldMk cId="1321003628" sldId="264"/>
            <ac:spMk id="23" creationId="{3947CAA5-FE23-FB14-B582-58816EE722E5}"/>
          </ac:spMkLst>
        </pc:spChg>
        <pc:spChg chg="add mod">
          <ac:chgData name="Shane G" userId="1fa112862e8d399b" providerId="LiveId" clId="{8810DA28-B729-47C0-AE1B-03994C608CE8}" dt="2025-03-01T02:54:20.846" v="457" actId="1037"/>
          <ac:spMkLst>
            <pc:docMk/>
            <pc:sldMk cId="1321003628" sldId="264"/>
            <ac:spMk id="24" creationId="{D5462168-5198-961F-D667-0198874B2B74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25" creationId="{04F04DA9-8A16-2E3C-3E55-A118AA87BDF7}"/>
          </ac:spMkLst>
        </pc:spChg>
        <pc:spChg chg="add mod">
          <ac:chgData name="Shane G" userId="1fa112862e8d399b" providerId="LiveId" clId="{8810DA28-B729-47C0-AE1B-03994C608CE8}" dt="2025-03-01T02:55:22.396" v="496" actId="207"/>
          <ac:spMkLst>
            <pc:docMk/>
            <pc:sldMk cId="1321003628" sldId="264"/>
            <ac:spMk id="26" creationId="{66CBBDAE-8DC0-E5BF-A901-17781358038A}"/>
          </ac:spMkLst>
        </pc:spChg>
        <pc:spChg chg="add mod">
          <ac:chgData name="Shane G" userId="1fa112862e8d399b" providerId="LiveId" clId="{8810DA28-B729-47C0-AE1B-03994C608CE8}" dt="2025-03-01T02:55:07.022" v="495" actId="1036"/>
          <ac:spMkLst>
            <pc:docMk/>
            <pc:sldMk cId="1321003628" sldId="264"/>
            <ac:spMk id="27" creationId="{37EABA01-2005-3C58-FE75-65F88D9A21F1}"/>
          </ac:spMkLst>
        </pc:spChg>
        <pc:spChg chg="add mod">
          <ac:chgData name="Shane G" userId="1fa112862e8d399b" providerId="LiveId" clId="{8810DA28-B729-47C0-AE1B-03994C608CE8}" dt="2025-03-14T21:10:44.342" v="527" actId="1036"/>
          <ac:spMkLst>
            <pc:docMk/>
            <pc:sldMk cId="1321003628" sldId="264"/>
            <ac:spMk id="35" creationId="{09504EAC-ACF3-1AFE-EAEC-9BF2D5B025C3}"/>
          </ac:spMkLst>
        </pc:spChg>
        <pc:cxnChg chg="add mod">
          <ac:chgData name="Shane G" userId="1fa112862e8d399b" providerId="LiveId" clId="{8810DA28-B729-47C0-AE1B-03994C608CE8}" dt="2025-03-14T21:11:07.942" v="534" actId="1038"/>
          <ac:cxnSpMkLst>
            <pc:docMk/>
            <pc:sldMk cId="1321003628" sldId="264"/>
            <ac:cxnSpMk id="34" creationId="{BC3497DD-0220-DD51-26A3-EA7BB434BDE9}"/>
          </ac:cxnSpMkLst>
        </pc:cxnChg>
        <pc:cxnChg chg="add del mod">
          <ac:chgData name="Shane G" userId="1fa112862e8d399b" providerId="LiveId" clId="{8810DA28-B729-47C0-AE1B-03994C608CE8}" dt="2025-03-14T21:10:27.187" v="521" actId="478"/>
          <ac:cxnSpMkLst>
            <pc:docMk/>
            <pc:sldMk cId="1321003628" sldId="264"/>
            <ac:cxnSpMk id="38" creationId="{086753B0-8BBA-E851-4E6C-FE8148B5AB8A}"/>
          </ac:cxnSpMkLst>
        </pc:cxnChg>
      </pc:sldChg>
      <pc:sldChg chg="addSp delSp modSp new mod">
        <pc:chgData name="Shane G" userId="1fa112862e8d399b" providerId="LiveId" clId="{8810DA28-B729-47C0-AE1B-03994C608CE8}" dt="2025-03-14T22:26:57.202" v="559" actId="255"/>
        <pc:sldMkLst>
          <pc:docMk/>
          <pc:sldMk cId="2300600640" sldId="271"/>
        </pc:sldMkLst>
        <pc:spChg chg="del">
          <ac:chgData name="Shane G" userId="1fa112862e8d399b" providerId="LiveId" clId="{8810DA28-B729-47C0-AE1B-03994C608CE8}" dt="2025-03-14T22:25:10.718" v="536" actId="478"/>
          <ac:spMkLst>
            <pc:docMk/>
            <pc:sldMk cId="2300600640" sldId="271"/>
            <ac:spMk id="2" creationId="{C9D58AE3-DB51-9986-ED41-C77AB2A57110}"/>
          </ac:spMkLst>
        </pc:spChg>
        <pc:spChg chg="del">
          <ac:chgData name="Shane G" userId="1fa112862e8d399b" providerId="LiveId" clId="{8810DA28-B729-47C0-AE1B-03994C608CE8}" dt="2025-03-14T22:25:10.718" v="536" actId="478"/>
          <ac:spMkLst>
            <pc:docMk/>
            <pc:sldMk cId="2300600640" sldId="271"/>
            <ac:spMk id="3" creationId="{367A10E6-5DDD-5D05-6DA4-C19709FD3CFF}"/>
          </ac:spMkLst>
        </pc:spChg>
        <pc:spChg chg="add mod">
          <ac:chgData name="Shane G" userId="1fa112862e8d399b" providerId="LiveId" clId="{8810DA28-B729-47C0-AE1B-03994C608CE8}" dt="2025-03-14T22:25:29.914" v="540" actId="208"/>
          <ac:spMkLst>
            <pc:docMk/>
            <pc:sldMk cId="2300600640" sldId="271"/>
            <ac:spMk id="5" creationId="{784CECF2-FC2D-02A9-5C6A-5FFFDB49D655}"/>
          </ac:spMkLst>
        </pc:spChg>
        <pc:spChg chg="add mod">
          <ac:chgData name="Shane G" userId="1fa112862e8d399b" providerId="LiveId" clId="{8810DA28-B729-47C0-AE1B-03994C608CE8}" dt="2025-03-14T22:25:37.654" v="542" actId="1076"/>
          <ac:spMkLst>
            <pc:docMk/>
            <pc:sldMk cId="2300600640" sldId="271"/>
            <ac:spMk id="6" creationId="{A761C750-EA94-E7C2-2BAA-71A5EDAB3BE6}"/>
          </ac:spMkLst>
        </pc:spChg>
        <pc:spChg chg="add mod">
          <ac:chgData name="Shane G" userId="1fa112862e8d399b" providerId="LiveId" clId="{8810DA28-B729-47C0-AE1B-03994C608CE8}" dt="2025-03-14T22:26:57.202" v="559" actId="255"/>
          <ac:spMkLst>
            <pc:docMk/>
            <pc:sldMk cId="2300600640" sldId="271"/>
            <ac:spMk id="7" creationId="{CA5F6417-CE84-778A-3501-FD8F29E01A9F}"/>
          </ac:spMkLst>
        </pc:spChg>
        <pc:spChg chg="add mod">
          <ac:chgData name="Shane G" userId="1fa112862e8d399b" providerId="LiveId" clId="{8810DA28-B729-47C0-AE1B-03994C608CE8}" dt="2025-03-14T22:26:57.202" v="559" actId="255"/>
          <ac:spMkLst>
            <pc:docMk/>
            <pc:sldMk cId="2300600640" sldId="271"/>
            <ac:spMk id="8" creationId="{ECF39C82-2AF4-CD1C-2CCC-A9A1FAD36C0E}"/>
          </ac:spMkLst>
        </pc:spChg>
        <pc:spChg chg="add mod">
          <ac:chgData name="Shane G" userId="1fa112862e8d399b" providerId="LiveId" clId="{8810DA28-B729-47C0-AE1B-03994C608CE8}" dt="2025-03-14T22:26:57.202" v="559" actId="255"/>
          <ac:spMkLst>
            <pc:docMk/>
            <pc:sldMk cId="2300600640" sldId="271"/>
            <ac:spMk id="9" creationId="{AE89748C-E6CA-772B-39D0-E6CE4B6C2B44}"/>
          </ac:spMkLst>
        </pc:spChg>
        <pc:picChg chg="add mod">
          <ac:chgData name="Shane G" userId="1fa112862e8d399b" providerId="LiveId" clId="{8810DA28-B729-47C0-AE1B-03994C608CE8}" dt="2025-03-14T22:25:11.576" v="537"/>
          <ac:picMkLst>
            <pc:docMk/>
            <pc:sldMk cId="2300600640" sldId="271"/>
            <ac:picMk id="4" creationId="{00CCFD4B-1E55-AC3D-2761-A760D3B05E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44726"/>
            <a:ext cx="155448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7204076"/>
            <a:ext cx="13716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071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81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1" y="730250"/>
            <a:ext cx="394335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1" y="730250"/>
            <a:ext cx="11601450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4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52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3419479"/>
            <a:ext cx="157734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9178929"/>
            <a:ext cx="157734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/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5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3651250"/>
            <a:ext cx="77724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3651250"/>
            <a:ext cx="77724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52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730253"/>
            <a:ext cx="157734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3362326"/>
            <a:ext cx="773668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5010150"/>
            <a:ext cx="773668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1" y="3362326"/>
            <a:ext cx="7774782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1" y="5010150"/>
            <a:ext cx="7774782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38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79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86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14400"/>
            <a:ext cx="5898356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974853"/>
            <a:ext cx="92583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4114800"/>
            <a:ext cx="5898356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99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914400"/>
            <a:ext cx="5898356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974853"/>
            <a:ext cx="92583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4114800"/>
            <a:ext cx="5898356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015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730253"/>
            <a:ext cx="157734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3651250"/>
            <a:ext cx="157734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E7BBB-CFBF-4092-9631-6BA2B29B45A5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12712703"/>
            <a:ext cx="61722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12712703"/>
            <a:ext cx="41148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4569F-E96E-41BF-B3A3-458CD13F0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1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image" Target="../media/image17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1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Relationship Id="rId1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7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12" Type="http://schemas.openxmlformats.org/officeDocument/2006/relationships/image" Target="../media/image16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11" Type="http://schemas.openxmlformats.org/officeDocument/2006/relationships/image" Target="../media/image15.emf"/><Relationship Id="rId5" Type="http://schemas.openxmlformats.org/officeDocument/2006/relationships/image" Target="../media/image8.emf"/><Relationship Id="rId15" Type="http://schemas.openxmlformats.org/officeDocument/2006/relationships/image" Target="../media/image19.emf"/><Relationship Id="rId10" Type="http://schemas.openxmlformats.org/officeDocument/2006/relationships/image" Target="../media/image14.emf"/><Relationship Id="rId4" Type="http://schemas.openxmlformats.org/officeDocument/2006/relationships/image" Target="../media/image7.emf"/><Relationship Id="rId9" Type="http://schemas.openxmlformats.org/officeDocument/2006/relationships/image" Target="../media/image13.emf"/><Relationship Id="rId1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10" Type="http://schemas.openxmlformats.org/officeDocument/2006/relationships/image" Target="../media/image15.emf"/><Relationship Id="rId4" Type="http://schemas.openxmlformats.org/officeDocument/2006/relationships/image" Target="../media/image8.emf"/><Relationship Id="rId9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28.emf"/><Relationship Id="rId26" Type="http://schemas.openxmlformats.org/officeDocument/2006/relationships/image" Target="../media/image32.e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36.e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5.e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2" Type="http://schemas.openxmlformats.org/officeDocument/2006/relationships/image" Target="../media/image6.emf"/><Relationship Id="rId16" Type="http://schemas.openxmlformats.org/officeDocument/2006/relationships/image" Target="../media/image27.emf"/><Relationship Id="rId20" Type="http://schemas.openxmlformats.org/officeDocument/2006/relationships/image" Target="../media/image29.emf"/><Relationship Id="rId29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31.emf"/><Relationship Id="rId32" Type="http://schemas.openxmlformats.org/officeDocument/2006/relationships/image" Target="../media/image35.e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33.emf"/><Relationship Id="rId36" Type="http://schemas.openxmlformats.org/officeDocument/2006/relationships/image" Target="../media/image37.emf"/><Relationship Id="rId10" Type="http://schemas.openxmlformats.org/officeDocument/2006/relationships/image" Target="../media/image24.e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2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6.emf"/><Relationship Id="rId22" Type="http://schemas.openxmlformats.org/officeDocument/2006/relationships/image" Target="../media/image30.e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34.emf"/><Relationship Id="rId35" Type="http://schemas.openxmlformats.org/officeDocument/2006/relationships/oleObject" Target="../embeddings/oleObject17.bin"/><Relationship Id="rId8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833" y="3593588"/>
            <a:ext cx="8624334" cy="65288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24578" y="6979919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1618" y="6810642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81163" y="8307411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62505" y="845636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176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38918" y="77350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927" y="7985540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8487" y="8236072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19865" y="847668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646407" y="8280083"/>
            <a:ext cx="106364" cy="3455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725305" y="8486604"/>
            <a:ext cx="128520" cy="21679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275079" y="54998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691639" y="55506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71615" y="3837424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38001" y="5483150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268464" y="8534119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700028" y="8532055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246</a:t>
            </a:r>
          </a:p>
        </p:txBody>
      </p:sp>
    </p:spTree>
    <p:extLst>
      <p:ext uri="{BB962C8B-B14F-4D97-AF65-F5344CB8AC3E}">
        <p14:creationId xmlns:p14="http://schemas.microsoft.com/office/powerpoint/2010/main" val="1493520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440" y="1164903"/>
            <a:ext cx="13558511" cy="1143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4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2" y="4045405"/>
            <a:ext cx="8032565" cy="4964124"/>
          </a:xfrm>
          <a:prstGeom prst="rect">
            <a:avLst/>
          </a:prstGeom>
          <a:effectLst>
            <a:outerShdw blurRad="25400" algn="ctr" rotWithShape="0">
              <a:schemeClr val="tx1"/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038" y="4045405"/>
            <a:ext cx="8145809" cy="4739866"/>
          </a:xfrm>
          <a:prstGeom prst="rect">
            <a:avLst/>
          </a:prstGeom>
          <a:effectLst/>
        </p:spPr>
      </p:pic>
      <p:sp>
        <p:nvSpPr>
          <p:cNvPr id="2" name="TextBox 1"/>
          <p:cNvSpPr txBox="1"/>
          <p:nvPr/>
        </p:nvSpPr>
        <p:spPr>
          <a:xfrm>
            <a:off x="11823979" y="4590635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0.619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65965" y="5728900"/>
            <a:ext cx="1449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−0.137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14085" y="5190574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0.180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88734" y="7289850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0.180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367128" y="7051323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0.128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39674" y="6641510"/>
            <a:ext cx="1449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−0.076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26466" y="7966363"/>
            <a:ext cx="1449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−0.055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4647" y="4045405"/>
            <a:ext cx="6126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12346" y="4045405"/>
            <a:ext cx="6126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C37316-B27E-D14C-0F74-D118BF236044}"/>
              </a:ext>
            </a:extLst>
          </p:cNvPr>
          <p:cNvSpPr txBox="1"/>
          <p:nvPr/>
        </p:nvSpPr>
        <p:spPr>
          <a:xfrm>
            <a:off x="15272029" y="5282167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1E8272-E426-0B3D-785C-60B9E7AEF289}"/>
              </a:ext>
            </a:extLst>
          </p:cNvPr>
          <p:cNvSpPr txBox="1"/>
          <p:nvPr/>
        </p:nvSpPr>
        <p:spPr>
          <a:xfrm>
            <a:off x="15995929" y="616105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751819-6D9F-BA49-0651-225955F483CC}"/>
              </a:ext>
            </a:extLst>
          </p:cNvPr>
          <p:cNvSpPr txBox="1"/>
          <p:nvPr/>
        </p:nvSpPr>
        <p:spPr>
          <a:xfrm>
            <a:off x="15583637" y="7264284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749CE1-E39D-C151-E5F1-FD1A36E8792E}"/>
              </a:ext>
            </a:extLst>
          </p:cNvPr>
          <p:cNvSpPr txBox="1"/>
          <p:nvPr/>
        </p:nvSpPr>
        <p:spPr>
          <a:xfrm>
            <a:off x="14438061" y="7453867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505E5A-F3C0-BFAB-354E-DB78809406E6}"/>
              </a:ext>
            </a:extLst>
          </p:cNvPr>
          <p:cNvSpPr txBox="1"/>
          <p:nvPr/>
        </p:nvSpPr>
        <p:spPr>
          <a:xfrm>
            <a:off x="13547538" y="648413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4A5542-6807-E816-EB65-9BC873E64DF4}"/>
              </a:ext>
            </a:extLst>
          </p:cNvPr>
          <p:cNvSpPr txBox="1"/>
          <p:nvPr/>
        </p:nvSpPr>
        <p:spPr>
          <a:xfrm>
            <a:off x="12318021" y="646751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B05689-437D-76D1-A296-6D38BAF6EA56}"/>
              </a:ext>
            </a:extLst>
          </p:cNvPr>
          <p:cNvSpPr txBox="1"/>
          <p:nvPr/>
        </p:nvSpPr>
        <p:spPr>
          <a:xfrm>
            <a:off x="11659673" y="741259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5002CF-B3F7-18EF-066D-D101A69B22BB}"/>
              </a:ext>
            </a:extLst>
          </p:cNvPr>
          <p:cNvSpPr txBox="1"/>
          <p:nvPr/>
        </p:nvSpPr>
        <p:spPr>
          <a:xfrm>
            <a:off x="10462440" y="719771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D910A2-73E3-BD70-4537-ED76C9DD4944}"/>
              </a:ext>
            </a:extLst>
          </p:cNvPr>
          <p:cNvSpPr txBox="1"/>
          <p:nvPr/>
        </p:nvSpPr>
        <p:spPr>
          <a:xfrm>
            <a:off x="10109395" y="619414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916FB9-A059-63A8-FA09-960EF4930EB1}"/>
              </a:ext>
            </a:extLst>
          </p:cNvPr>
          <p:cNvSpPr txBox="1"/>
          <p:nvPr/>
        </p:nvSpPr>
        <p:spPr>
          <a:xfrm>
            <a:off x="10871093" y="524649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DE0DE8-EB1F-A674-FA25-1E924DAD2A4F}"/>
              </a:ext>
            </a:extLst>
          </p:cNvPr>
          <p:cNvSpPr txBox="1"/>
          <p:nvPr/>
        </p:nvSpPr>
        <p:spPr>
          <a:xfrm>
            <a:off x="11956359" y="538947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506919-FE0F-4043-8F5A-96C80CC3EE7F}"/>
              </a:ext>
            </a:extLst>
          </p:cNvPr>
          <p:cNvSpPr txBox="1"/>
          <p:nvPr/>
        </p:nvSpPr>
        <p:spPr>
          <a:xfrm>
            <a:off x="13077558" y="4727439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5D96A0-A23C-6907-A10D-8D01F369DDD0}"/>
              </a:ext>
            </a:extLst>
          </p:cNvPr>
          <p:cNvSpPr txBox="1"/>
          <p:nvPr/>
        </p:nvSpPr>
        <p:spPr>
          <a:xfrm>
            <a:off x="13920994" y="538947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9a</a:t>
            </a:r>
          </a:p>
        </p:txBody>
      </p:sp>
    </p:spTree>
    <p:extLst>
      <p:ext uri="{BB962C8B-B14F-4D97-AF65-F5344CB8AC3E}">
        <p14:creationId xmlns:p14="http://schemas.microsoft.com/office/powerpoint/2010/main" val="2463796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966" y="4335013"/>
            <a:ext cx="10322073" cy="504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42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965" y="4335013"/>
            <a:ext cx="10322073" cy="504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758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635" y="3774944"/>
            <a:ext cx="8744730" cy="616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61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015" y="3766562"/>
            <a:ext cx="8759970" cy="618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8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graphs showing different types of numbers&#10;&#10;AI-generated content may be incorrect.">
            <a:extLst>
              <a:ext uri="{FF2B5EF4-FFF2-40B4-BE49-F238E27FC236}">
                <a16:creationId xmlns:a16="http://schemas.microsoft.com/office/drawing/2014/main" id="{00CCFD4B-1E55-AC3D-2761-A760D3B05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367" y="4325620"/>
            <a:ext cx="5803265" cy="506476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84CECF2-FC2D-02A9-5C6A-5FFFDB49D655}"/>
              </a:ext>
            </a:extLst>
          </p:cNvPr>
          <p:cNvSpPr/>
          <p:nvPr/>
        </p:nvSpPr>
        <p:spPr>
          <a:xfrm>
            <a:off x="7642860" y="6598920"/>
            <a:ext cx="3360420" cy="25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61C750-EA94-E7C2-2BAA-71A5EDAB3BE6}"/>
              </a:ext>
            </a:extLst>
          </p:cNvPr>
          <p:cNvSpPr/>
          <p:nvPr/>
        </p:nvSpPr>
        <p:spPr>
          <a:xfrm>
            <a:off x="7642860" y="9116060"/>
            <a:ext cx="3360420" cy="25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5F6417-CE84-778A-3501-FD8F29E01A9F}"/>
              </a:ext>
            </a:extLst>
          </p:cNvPr>
          <p:cNvSpPr txBox="1"/>
          <p:nvPr/>
        </p:nvSpPr>
        <p:spPr>
          <a:xfrm>
            <a:off x="6242367" y="432562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39C82-2AF4-CD1C-2CCC-A9A1FAD36C0E}"/>
              </a:ext>
            </a:extLst>
          </p:cNvPr>
          <p:cNvSpPr txBox="1"/>
          <p:nvPr/>
        </p:nvSpPr>
        <p:spPr>
          <a:xfrm>
            <a:off x="9229407" y="432562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89748C-E6CA-772B-39D0-E6CE4B6C2B44}"/>
              </a:ext>
            </a:extLst>
          </p:cNvPr>
          <p:cNvSpPr txBox="1"/>
          <p:nvPr/>
        </p:nvSpPr>
        <p:spPr>
          <a:xfrm>
            <a:off x="7789227" y="6802141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300600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833" y="3593588"/>
            <a:ext cx="8624334" cy="65288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24578" y="6979919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1618" y="6810642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81163" y="8307411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62505" y="845636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176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38918" y="77350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927" y="7985540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8487" y="8236072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19865" y="847668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646407" y="8280083"/>
            <a:ext cx="106364" cy="3455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725305" y="8486604"/>
            <a:ext cx="128520" cy="21679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275079" y="54998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691639" y="55506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71615" y="3837424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38001" y="5483150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166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268464" y="8534119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700028" y="8532055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246</a:t>
            </a:r>
          </a:p>
        </p:txBody>
      </p:sp>
    </p:spTree>
    <p:extLst>
      <p:ext uri="{BB962C8B-B14F-4D97-AF65-F5344CB8AC3E}">
        <p14:creationId xmlns:p14="http://schemas.microsoft.com/office/powerpoint/2010/main" val="1590442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833" y="3593588"/>
            <a:ext cx="8624334" cy="65288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24578" y="6979919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1618" y="6810642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81163" y="8307411"/>
            <a:ext cx="526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62505" y="845636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38918" y="77350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927" y="7985540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78487" y="8236072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19865" y="847668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646407" y="8280083"/>
            <a:ext cx="106364" cy="345562"/>
          </a:xfrm>
          <a:prstGeom prst="straightConnector1">
            <a:avLst/>
          </a:prstGeom>
          <a:ln w="12700">
            <a:solidFill>
              <a:srgbClr val="E2E3E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725305" y="8486604"/>
            <a:ext cx="128520" cy="216792"/>
          </a:xfrm>
          <a:prstGeom prst="straightConnector1">
            <a:avLst/>
          </a:prstGeom>
          <a:ln w="12700">
            <a:solidFill>
              <a:srgbClr val="E2E3E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275079" y="54998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691639" y="5550608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71615" y="3837424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38001" y="5483150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268464" y="8534119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700028" y="8532055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E2E3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246</a:t>
            </a:r>
          </a:p>
        </p:txBody>
      </p:sp>
    </p:spTree>
    <p:extLst>
      <p:ext uri="{BB962C8B-B14F-4D97-AF65-F5344CB8AC3E}">
        <p14:creationId xmlns:p14="http://schemas.microsoft.com/office/powerpoint/2010/main" val="257074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583" y="4359397"/>
            <a:ext cx="10306833" cy="49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257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583" y="4359397"/>
            <a:ext cx="10306833" cy="49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32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ounded Rectangle 87"/>
          <p:cNvSpPr/>
          <p:nvPr/>
        </p:nvSpPr>
        <p:spPr>
          <a:xfrm>
            <a:off x="2588253" y="3078686"/>
            <a:ext cx="13074384" cy="7649552"/>
          </a:xfrm>
          <a:prstGeom prst="roundRect">
            <a:avLst>
              <a:gd name="adj" fmla="val 12307"/>
            </a:avLst>
          </a:prstGeom>
          <a:gradFill flip="none" rotWithShape="1">
            <a:gsLst>
              <a:gs pos="0">
                <a:srgbClr val="7030A0">
                  <a:alpha val="5000"/>
                </a:srgbClr>
              </a:gs>
              <a:gs pos="100000">
                <a:srgbClr val="7030A0">
                  <a:alpha val="5000"/>
                </a:srgbClr>
              </a:gs>
              <a:gs pos="70000">
                <a:srgbClr val="DECFE9">
                  <a:alpha val="50000"/>
                </a:srgbClr>
              </a:gs>
              <a:gs pos="50260">
                <a:srgbClr val="F6F2F9">
                  <a:alpha val="0"/>
                </a:srgbClr>
              </a:gs>
              <a:gs pos="30000">
                <a:srgbClr val="DECFE9">
                  <a:alpha val="50000"/>
                </a:srgb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494" y="6456537"/>
            <a:ext cx="1989273" cy="83323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993" y="6288558"/>
            <a:ext cx="1925103" cy="10415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233" y="5920077"/>
            <a:ext cx="1893019" cy="139407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956" y="5944150"/>
            <a:ext cx="867249" cy="80207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3789" y="7114087"/>
            <a:ext cx="1893019" cy="945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790" y="3225531"/>
            <a:ext cx="1893019" cy="13460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07756" y="3177457"/>
            <a:ext cx="1893019" cy="13940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1722" y="3097337"/>
            <a:ext cx="1893019" cy="14741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03813" y="3241551"/>
            <a:ext cx="1893020" cy="1329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557993" y="3129385"/>
            <a:ext cx="1925103" cy="144214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790" y="8814290"/>
            <a:ext cx="1893019" cy="11056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07753" y="8702120"/>
            <a:ext cx="1893020" cy="12178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81723" y="8822298"/>
            <a:ext cx="1893019" cy="108962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55689" y="8894410"/>
            <a:ext cx="1989273" cy="102552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89120" y="6676380"/>
            <a:ext cx="3722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3693076" y="5184726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11748128" y="8103761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6200000">
            <a:off x="10369493" y="9192689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>
            <a:off x="7706284" y="9181666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>
            <a:off x="5021559" y="9181665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>
            <a:off x="5021559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>
            <a:off x="7706284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>
            <a:off x="10391009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>
            <a:off x="13131154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4523040" y="5451419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6329402" y="5318612"/>
            <a:ext cx="286550" cy="1391193"/>
            <a:chOff x="5909854" y="2381777"/>
            <a:chExt cx="286550" cy="1391193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5931370" y="2381777"/>
              <a:ext cx="0" cy="13911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5909854" y="3762212"/>
              <a:ext cx="28655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 flipH="1">
            <a:off x="8708186" y="5318612"/>
            <a:ext cx="286550" cy="1391193"/>
            <a:chOff x="5909854" y="2381777"/>
            <a:chExt cx="286550" cy="1391193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5931370" y="2381777"/>
              <a:ext cx="0" cy="13911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5909854" y="3762212"/>
              <a:ext cx="28655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4761714" y="370648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800663" y="567949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442498" y="567949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990093" y="5543207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21860" y="8257184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413171" y="7324217"/>
            <a:ext cx="24945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Dibenzofulvene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3352596" y="7313603"/>
            <a:ext cx="23358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Phenanthrene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730064" y="7318307"/>
            <a:ext cx="2036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Anthracene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288188" y="4510132"/>
            <a:ext cx="76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i1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−298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119264" y="4574384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i2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672668" y="4575419"/>
            <a:ext cx="593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i3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1441797" y="4610724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i4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164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4285543" y="4610724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i5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358621" y="568129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8980922" y="567949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399950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235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0090541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821078" y="413185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4509783" y="554260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186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288188" y="9911920"/>
            <a:ext cx="76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i6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−169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047929" y="9919512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i7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249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755879" y="9086693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721895" y="9921520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i8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251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1513132" y="9911920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i9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404505" y="951940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286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084675" y="9518244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266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1781600" y="8257184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210457" y="552234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Methyl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070056" y="7992196"/>
            <a:ext cx="1241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Fluorenyl</a:t>
            </a:r>
            <a:endParaRPr lang="en-US" sz="2000" dirty="0">
              <a:solidFill>
                <a:srgbClr val="101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690577" y="8409452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775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ounded Rectangle 87"/>
          <p:cNvSpPr/>
          <p:nvPr/>
        </p:nvSpPr>
        <p:spPr>
          <a:xfrm>
            <a:off x="2588253" y="3078686"/>
            <a:ext cx="13074384" cy="7649552"/>
          </a:xfrm>
          <a:prstGeom prst="roundRect">
            <a:avLst>
              <a:gd name="adj" fmla="val 12307"/>
            </a:avLst>
          </a:prstGeom>
          <a:gradFill flip="none" rotWithShape="1">
            <a:gsLst>
              <a:gs pos="0">
                <a:schemeClr val="accent3">
                  <a:alpha val="40000"/>
                </a:schemeClr>
              </a:gs>
              <a:gs pos="100000">
                <a:schemeClr val="accent3">
                  <a:alpha val="40000"/>
                </a:schemeClr>
              </a:gs>
              <a:gs pos="70000">
                <a:schemeClr val="accent3">
                  <a:lumMod val="40000"/>
                  <a:lumOff val="60000"/>
                  <a:alpha val="50000"/>
                </a:schemeClr>
              </a:gs>
              <a:gs pos="50260">
                <a:schemeClr val="accent3">
                  <a:lumMod val="20000"/>
                  <a:lumOff val="80000"/>
                  <a:alpha val="0"/>
                </a:schemeClr>
              </a:gs>
              <a:gs pos="30000">
                <a:schemeClr val="accent3">
                  <a:lumMod val="40000"/>
                  <a:lumOff val="60000"/>
                  <a:alpha val="5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711" y="3166700"/>
            <a:ext cx="1893654" cy="139454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3494" y="6456537"/>
            <a:ext cx="1989273" cy="83323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7993" y="6288558"/>
            <a:ext cx="1925103" cy="10415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233" y="5920077"/>
            <a:ext cx="1893019" cy="139407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6956" y="5795833"/>
            <a:ext cx="867249" cy="80207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789" y="7056937"/>
            <a:ext cx="1893019" cy="945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3790" y="3225531"/>
            <a:ext cx="1893019" cy="13460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1722" y="3097337"/>
            <a:ext cx="1893019" cy="14741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803813" y="3241551"/>
            <a:ext cx="1893020" cy="1329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557993" y="3129385"/>
            <a:ext cx="1925103" cy="144214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790" y="8872346"/>
            <a:ext cx="1893019" cy="11056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07753" y="8760176"/>
            <a:ext cx="1893020" cy="12178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81723" y="8880354"/>
            <a:ext cx="1893019" cy="108962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55689" y="8952466"/>
            <a:ext cx="1989273" cy="102552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89120" y="6514002"/>
            <a:ext cx="3722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cxnSp>
        <p:nvCxnSpPr>
          <p:cNvPr id="36" name="Straight Arrow Connector 35"/>
          <p:cNvCxnSpPr>
            <a:cxnSpLocks/>
          </p:cNvCxnSpPr>
          <p:nvPr/>
        </p:nvCxnSpPr>
        <p:spPr>
          <a:xfrm flipV="1">
            <a:off x="3688559" y="5159086"/>
            <a:ext cx="0" cy="22812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>
            <a:off x="11748128" y="8103761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6200000">
            <a:off x="10369493" y="9250745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>
            <a:off x="7706284" y="923972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>
            <a:off x="5021559" y="9239721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>
            <a:off x="5021559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>
            <a:off x="7706284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>
            <a:off x="10391009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>
            <a:off x="13131154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4523040" y="5451419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6329402" y="5318612"/>
            <a:ext cx="286550" cy="1391193"/>
            <a:chOff x="5909854" y="2381777"/>
            <a:chExt cx="286550" cy="1391193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5931370" y="2381777"/>
              <a:ext cx="0" cy="13911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5909854" y="3762212"/>
              <a:ext cx="28655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 flipH="1">
            <a:off x="8708186" y="5318612"/>
            <a:ext cx="286550" cy="1391193"/>
            <a:chOff x="5909854" y="2381777"/>
            <a:chExt cx="286550" cy="1391193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5931370" y="2381777"/>
              <a:ext cx="0" cy="13911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5909854" y="3762212"/>
              <a:ext cx="28655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4761714" y="370648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800663" y="567949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442498" y="567949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990093" y="5543207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21860" y="8257184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413171" y="7324217"/>
            <a:ext cx="24945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Dibenzofulvene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3352596" y="7313603"/>
            <a:ext cx="23358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Phenanthrene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0730064" y="7318307"/>
            <a:ext cx="2036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Anthracene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288188" y="4510132"/>
            <a:ext cx="76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i1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−298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119264" y="4574384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i2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672668" y="4575419"/>
            <a:ext cx="593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i3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1441797" y="4610724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i4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164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4285543" y="4610724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i5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358621" y="568129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8980922" y="567949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399950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235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0090541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821078" y="413185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4509783" y="554260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186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288188" y="9969976"/>
            <a:ext cx="76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i6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−169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047929" y="9977568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i7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249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755879" y="9144749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8721895" y="9979576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i8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251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1513132" y="9969976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i9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404505" y="9577458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286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0084675" y="957630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266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1781600" y="8257184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210457" y="5388088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Methyl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070056" y="8090621"/>
            <a:ext cx="1241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Fluorenyl</a:t>
            </a:r>
            <a:endParaRPr lang="en-US" sz="2000" dirty="0">
              <a:solidFill>
                <a:srgbClr val="101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3690577" y="8519669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BE1D764-C917-04B1-3BCF-00D3B42E4DC2}"/>
              </a:ext>
            </a:extLst>
          </p:cNvPr>
          <p:cNvSpPr txBox="1"/>
          <p:nvPr/>
        </p:nvSpPr>
        <p:spPr>
          <a:xfrm>
            <a:off x="4192106" y="6989419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377600-2F80-B658-A968-7A20D005E002}"/>
              </a:ext>
            </a:extLst>
          </p:cNvPr>
          <p:cNvSpPr txBox="1"/>
          <p:nvPr/>
        </p:nvSpPr>
        <p:spPr>
          <a:xfrm>
            <a:off x="4517460" y="731995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AEF58E-7151-C886-9533-1CC31B74E443}"/>
              </a:ext>
            </a:extLst>
          </p:cNvPr>
          <p:cNvSpPr txBox="1"/>
          <p:nvPr/>
        </p:nvSpPr>
        <p:spPr>
          <a:xfrm>
            <a:off x="4396809" y="775859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4B963D-523C-43E1-6358-1FE7E143B8BD}"/>
              </a:ext>
            </a:extLst>
          </p:cNvPr>
          <p:cNvSpPr txBox="1"/>
          <p:nvPr/>
        </p:nvSpPr>
        <p:spPr>
          <a:xfrm>
            <a:off x="3964854" y="787478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D28B8-59BD-FA7D-681A-A59BAF094C15}"/>
              </a:ext>
            </a:extLst>
          </p:cNvPr>
          <p:cNvSpPr txBox="1"/>
          <p:nvPr/>
        </p:nvSpPr>
        <p:spPr>
          <a:xfrm>
            <a:off x="3654813" y="7634083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E3C1CB-B6D9-B191-C33C-FFCBBD8BCD98}"/>
              </a:ext>
            </a:extLst>
          </p:cNvPr>
          <p:cNvSpPr txBox="1"/>
          <p:nvPr/>
        </p:nvSpPr>
        <p:spPr>
          <a:xfrm>
            <a:off x="3153373" y="7893169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8792CA-98F8-C3C3-CF20-23BE05FC3D38}"/>
              </a:ext>
            </a:extLst>
          </p:cNvPr>
          <p:cNvSpPr txBox="1"/>
          <p:nvPr/>
        </p:nvSpPr>
        <p:spPr>
          <a:xfrm>
            <a:off x="2729057" y="784843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64B973-BF62-08DC-24B3-AF7806C7CD97}"/>
              </a:ext>
            </a:extLst>
          </p:cNvPr>
          <p:cNvSpPr txBox="1"/>
          <p:nvPr/>
        </p:nvSpPr>
        <p:spPr>
          <a:xfrm>
            <a:off x="2572027" y="7390547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D7CF9-7B8F-3722-908A-072A698643FA}"/>
              </a:ext>
            </a:extLst>
          </p:cNvPr>
          <p:cNvSpPr txBox="1"/>
          <p:nvPr/>
        </p:nvSpPr>
        <p:spPr>
          <a:xfrm>
            <a:off x="2854435" y="703404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4389CE-778B-14DF-5670-6B20E9D36E79}"/>
              </a:ext>
            </a:extLst>
          </p:cNvPr>
          <p:cNvSpPr txBox="1"/>
          <p:nvPr/>
        </p:nvSpPr>
        <p:spPr>
          <a:xfrm>
            <a:off x="3527164" y="687628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27957E-19E1-27A3-6219-6DAAA6204FDC}"/>
              </a:ext>
            </a:extLst>
          </p:cNvPr>
          <p:cNvSpPr txBox="1"/>
          <p:nvPr/>
        </p:nvSpPr>
        <p:spPr>
          <a:xfrm>
            <a:off x="3386831" y="763466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4b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4969CD-3770-46C4-BD1C-999E01484386}"/>
              </a:ext>
            </a:extLst>
          </p:cNvPr>
          <p:cNvSpPr txBox="1"/>
          <p:nvPr/>
        </p:nvSpPr>
        <p:spPr>
          <a:xfrm>
            <a:off x="3147722" y="706784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38D680-F7EF-B6AF-015B-1753BE46CAB7}"/>
              </a:ext>
            </a:extLst>
          </p:cNvPr>
          <p:cNvSpPr txBox="1"/>
          <p:nvPr/>
        </p:nvSpPr>
        <p:spPr>
          <a:xfrm>
            <a:off x="3820449" y="704674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9a</a:t>
            </a:r>
          </a:p>
        </p:txBody>
      </p:sp>
    </p:spTree>
    <p:extLst>
      <p:ext uri="{BB962C8B-B14F-4D97-AF65-F5344CB8AC3E}">
        <p14:creationId xmlns:p14="http://schemas.microsoft.com/office/powerpoint/2010/main" val="1832722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ounded Rectangle 87"/>
          <p:cNvSpPr/>
          <p:nvPr/>
        </p:nvSpPr>
        <p:spPr>
          <a:xfrm>
            <a:off x="2588253" y="3078686"/>
            <a:ext cx="13074384" cy="5438781"/>
          </a:xfrm>
          <a:prstGeom prst="roundRect">
            <a:avLst>
              <a:gd name="adj" fmla="val 1230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3"/>
              </a:gs>
              <a:gs pos="70000">
                <a:schemeClr val="accent3">
                  <a:lumMod val="40000"/>
                  <a:lumOff val="60000"/>
                </a:schemeClr>
              </a:gs>
              <a:gs pos="50260">
                <a:schemeClr val="accent3">
                  <a:lumMod val="20000"/>
                  <a:lumOff val="80000"/>
                </a:schemeClr>
              </a:gs>
              <a:gs pos="30000">
                <a:schemeClr val="accent3">
                  <a:lumMod val="40000"/>
                  <a:lumOff val="6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711" y="3166700"/>
            <a:ext cx="1893654" cy="139454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993" y="6288558"/>
            <a:ext cx="1925103" cy="10415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233" y="5920077"/>
            <a:ext cx="1893019" cy="139407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956" y="5944150"/>
            <a:ext cx="867249" cy="80207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3789" y="7114087"/>
            <a:ext cx="1893019" cy="945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790" y="3225531"/>
            <a:ext cx="1893019" cy="13460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1722" y="3097337"/>
            <a:ext cx="1893019" cy="14741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03813" y="3241551"/>
            <a:ext cx="1893020" cy="13299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557993" y="3129385"/>
            <a:ext cx="1925103" cy="144214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89120" y="6676380"/>
            <a:ext cx="3722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3693076" y="5184726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>
            <a:off x="5021559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>
            <a:off x="7706284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>
            <a:off x="10391009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>
            <a:off x="13131154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4523040" y="5451419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6329402" y="5318612"/>
            <a:ext cx="286550" cy="1391193"/>
            <a:chOff x="5909854" y="2381777"/>
            <a:chExt cx="286550" cy="1391193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5931370" y="2381777"/>
              <a:ext cx="0" cy="13911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5909854" y="3762212"/>
              <a:ext cx="28655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 flipH="1">
            <a:off x="8708186" y="5318612"/>
            <a:ext cx="286550" cy="1391193"/>
            <a:chOff x="5909854" y="2381777"/>
            <a:chExt cx="286550" cy="1391193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5931370" y="2381777"/>
              <a:ext cx="0" cy="139119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5909854" y="3762212"/>
              <a:ext cx="28655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4761714" y="370648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800663" y="567949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442498" y="567949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990093" y="5543207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413171" y="7324217"/>
            <a:ext cx="24945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Dibenzofulvene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3352596" y="7313603"/>
            <a:ext cx="23358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Phenanthrene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165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288188" y="4510132"/>
            <a:ext cx="76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i1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−298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119264" y="4574384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i2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672668" y="4575419"/>
            <a:ext cx="593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i3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1441797" y="4610724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i4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164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4285543" y="4610724"/>
            <a:ext cx="4700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i5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358621" y="568129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8980922" y="567949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399950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235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0090541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184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821078" y="413185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4509783" y="554260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186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210457" y="5522344"/>
            <a:ext cx="939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Methyl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070056" y="7992196"/>
            <a:ext cx="1241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Fluorenyl</a:t>
            </a:r>
            <a:endParaRPr lang="en-US" sz="2000" dirty="0">
              <a:solidFill>
                <a:srgbClr val="101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453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ounded Rectangle 141"/>
          <p:cNvSpPr/>
          <p:nvPr/>
        </p:nvSpPr>
        <p:spPr>
          <a:xfrm>
            <a:off x="381000" y="2562225"/>
            <a:ext cx="17137381" cy="8475357"/>
          </a:xfrm>
          <a:prstGeom prst="roundRect">
            <a:avLst>
              <a:gd name="adj" fmla="val 12307"/>
            </a:avLst>
          </a:prstGeom>
          <a:gradFill flip="none" rotWithShape="1">
            <a:gsLst>
              <a:gs pos="0">
                <a:schemeClr val="accent3">
                  <a:alpha val="40000"/>
                </a:schemeClr>
              </a:gs>
              <a:gs pos="100000">
                <a:schemeClr val="accent3">
                  <a:alpha val="40000"/>
                </a:schemeClr>
              </a:gs>
              <a:gs pos="70000">
                <a:schemeClr val="accent3">
                  <a:lumMod val="40000"/>
                  <a:lumOff val="60000"/>
                  <a:alpha val="50000"/>
                </a:schemeClr>
              </a:gs>
              <a:gs pos="50260">
                <a:schemeClr val="accent3">
                  <a:lumMod val="20000"/>
                  <a:lumOff val="80000"/>
                  <a:alpha val="0"/>
                </a:schemeClr>
              </a:gs>
              <a:gs pos="30000">
                <a:schemeClr val="accent3">
                  <a:lumMod val="40000"/>
                  <a:lumOff val="60000"/>
                  <a:alpha val="5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4536" y="6268539"/>
            <a:ext cx="1829017" cy="766111"/>
          </a:xfrm>
          <a:prstGeom prst="rect">
            <a:avLst/>
          </a:prstGeom>
        </p:spPr>
      </p:pic>
      <p:cxnSp>
        <p:nvCxnSpPr>
          <p:cNvPr id="36" name="Straight Arrow Connector 35"/>
          <p:cNvCxnSpPr/>
          <p:nvPr/>
        </p:nvCxnSpPr>
        <p:spPr>
          <a:xfrm flipV="1">
            <a:off x="1730037" y="8051907"/>
            <a:ext cx="0" cy="93243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>
            <a:off x="3132583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>
            <a:off x="5817308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>
            <a:off x="8557453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8820978" y="7195355"/>
            <a:ext cx="2036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Anthracene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325149" y="7243206"/>
            <a:ext cx="761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i16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−103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406497" y="4574384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i17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200566" y="4575419"/>
            <a:ext cx="5936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i18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904164" y="4610724"/>
            <a:ext cx="5405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i19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676575" y="4610724"/>
            <a:ext cx="540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i20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826250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516840" y="413349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149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8318709" y="413185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73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62090" y="10307394"/>
            <a:ext cx="23358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Phenanthrene</a:t>
            </a:r>
            <a:r>
              <a:rPr lang="en-US" sz="20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000" b="1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  <a:r>
              <a:rPr lang="en-US" sz="20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948692"/>
              </p:ext>
            </p:extLst>
          </p:nvPr>
        </p:nvGraphicFramePr>
        <p:xfrm>
          <a:off x="865287" y="9185390"/>
          <a:ext cx="1715335" cy="929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" imgW="1133551" imgH="613892" progId="ChemDraw.Document.6.0">
                  <p:embed/>
                </p:oleObj>
              </mc:Choice>
              <mc:Fallback>
                <p:oleObj name="CS ChemDraw Drawing" r:id="rId3" imgW="1133551" imgH="613892" progId="ChemDraw.Document.6.0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5287" y="9185390"/>
                        <a:ext cx="1715335" cy="929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906679"/>
              </p:ext>
            </p:extLst>
          </p:nvPr>
        </p:nvGraphicFramePr>
        <p:xfrm>
          <a:off x="865288" y="5959560"/>
          <a:ext cx="1715335" cy="1323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5" imgW="1133551" imgH="874395" progId="ChemDraw.Document.6.0">
                  <p:embed/>
                </p:oleObj>
              </mc:Choice>
              <mc:Fallback>
                <p:oleObj name="CS ChemDraw Drawing" r:id="rId5" imgW="1133551" imgH="874395" progId="ChemDraw.Document.6.0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5288" y="5959560"/>
                        <a:ext cx="1715335" cy="13237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Box 89"/>
          <p:cNvSpPr txBox="1"/>
          <p:nvPr/>
        </p:nvSpPr>
        <p:spPr>
          <a:xfrm>
            <a:off x="1768001" y="83683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297291"/>
              </p:ext>
            </p:extLst>
          </p:nvPr>
        </p:nvGraphicFramePr>
        <p:xfrm>
          <a:off x="977136" y="3191180"/>
          <a:ext cx="1494312" cy="1381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7" imgW="987247" imgH="912517" progId="ChemDraw.Document.6.0">
                  <p:embed/>
                </p:oleObj>
              </mc:Choice>
              <mc:Fallback>
                <p:oleObj name="CS ChemDraw Drawing" r:id="rId7" imgW="987247" imgH="912517" progId="ChemDraw.Document.6.0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7136" y="3191180"/>
                        <a:ext cx="1494312" cy="1381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562757"/>
              </p:ext>
            </p:extLst>
          </p:nvPr>
        </p:nvGraphicFramePr>
        <p:xfrm>
          <a:off x="3710965" y="2785413"/>
          <a:ext cx="1556775" cy="17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9" imgW="1028395" imgH="1183610" progId="ChemDraw.Document.6.0">
                  <p:embed/>
                </p:oleObj>
              </mc:Choice>
              <mc:Fallback>
                <p:oleObj name="CS ChemDraw Drawing" r:id="rId9" imgW="1028395" imgH="1183610" progId="ChemDraw.Document.6.0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10965" y="2785413"/>
                        <a:ext cx="1556775" cy="1792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285509"/>
              </p:ext>
            </p:extLst>
          </p:nvPr>
        </p:nvGraphicFramePr>
        <p:xfrm>
          <a:off x="6250792" y="2651989"/>
          <a:ext cx="1859481" cy="1919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1" imgW="1228039" imgH="1267721" progId="ChemDraw.Document.6.0">
                  <p:embed/>
                </p:oleObj>
              </mc:Choice>
              <mc:Fallback>
                <p:oleObj name="CS ChemDraw Drawing" r:id="rId11" imgW="1228039" imgH="1267721" progId="ChemDraw.Document.6.0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50792" y="2651989"/>
                        <a:ext cx="1859481" cy="1919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830054"/>
              </p:ext>
            </p:extLst>
          </p:nvPr>
        </p:nvGraphicFramePr>
        <p:xfrm>
          <a:off x="8906955" y="3316111"/>
          <a:ext cx="2327955" cy="1578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3" imgW="1538935" imgH="1043525" progId="ChemDraw.Document.6.0">
                  <p:embed/>
                </p:oleObj>
              </mc:Choice>
              <mc:Fallback>
                <p:oleObj name="CS ChemDraw Drawing" r:id="rId13" imgW="1538935" imgH="1043525" progId="ChemDraw.Document.6.0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06955" y="3316111"/>
                        <a:ext cx="2327955" cy="1578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2" name="Straight Arrow Connector 91"/>
          <p:cNvCxnSpPr/>
          <p:nvPr/>
        </p:nvCxnSpPr>
        <p:spPr>
          <a:xfrm rot="16200000">
            <a:off x="11295765" y="378267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12388342" y="4610724"/>
            <a:ext cx="5936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i21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114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0985689" y="413185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147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275434"/>
              </p:ext>
            </p:extLst>
          </p:nvPr>
        </p:nvGraphicFramePr>
        <p:xfrm>
          <a:off x="11685760" y="3710800"/>
          <a:ext cx="2407236" cy="112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5" imgW="1590751" imgH="746413" progId="ChemDraw.Document.6.0">
                  <p:embed/>
                </p:oleObj>
              </mc:Choice>
              <mc:Fallback>
                <p:oleObj name="CS ChemDraw Drawing" r:id="rId15" imgW="1590751" imgH="746413" progId="ChemDraw.Document.6.0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685760" y="3710800"/>
                        <a:ext cx="2407236" cy="112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TextBox 96"/>
          <p:cNvSpPr txBox="1"/>
          <p:nvPr/>
        </p:nvSpPr>
        <p:spPr>
          <a:xfrm>
            <a:off x="15508792" y="4610724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i23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93</a:t>
            </a:r>
          </a:p>
        </p:txBody>
      </p:sp>
      <p:cxnSp>
        <p:nvCxnSpPr>
          <p:cNvPr id="98" name="Straight Arrow Connector 97"/>
          <p:cNvCxnSpPr/>
          <p:nvPr/>
        </p:nvCxnSpPr>
        <p:spPr>
          <a:xfrm>
            <a:off x="12704968" y="5440316"/>
            <a:ext cx="0" cy="65568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2732854" y="550719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436406"/>
              </p:ext>
            </p:extLst>
          </p:nvPr>
        </p:nvGraphicFramePr>
        <p:xfrm>
          <a:off x="14874125" y="3611760"/>
          <a:ext cx="2255883" cy="13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7" imgW="1490167" imgH="891338" progId="ChemDraw.Document.6.0">
                  <p:embed/>
                </p:oleObj>
              </mc:Choice>
              <mc:Fallback>
                <p:oleObj name="CS ChemDraw Drawing" r:id="rId17" imgW="1490167" imgH="891338" progId="ChemDraw.Document.6.0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874125" y="3611760"/>
                        <a:ext cx="2255883" cy="13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TextBox 99"/>
          <p:cNvSpPr txBox="1"/>
          <p:nvPr/>
        </p:nvSpPr>
        <p:spPr>
          <a:xfrm>
            <a:off x="15512799" y="7248157"/>
            <a:ext cx="611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i24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106</a:t>
            </a:r>
          </a:p>
        </p:txBody>
      </p:sp>
      <p:cxnSp>
        <p:nvCxnSpPr>
          <p:cNvPr id="101" name="Straight Arrow Connector 100"/>
          <p:cNvCxnSpPr/>
          <p:nvPr/>
        </p:nvCxnSpPr>
        <p:spPr>
          <a:xfrm>
            <a:off x="15831645" y="5440316"/>
            <a:ext cx="0" cy="65568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15888559" y="550719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240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974034"/>
              </p:ext>
            </p:extLst>
          </p:nvPr>
        </p:nvGraphicFramePr>
        <p:xfrm>
          <a:off x="15093837" y="6292015"/>
          <a:ext cx="2339968" cy="783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9" imgW="1546555" imgH="517678" progId="ChemDraw.Document.6.0">
                  <p:embed/>
                </p:oleObj>
              </mc:Choice>
              <mc:Fallback>
                <p:oleObj name="CS ChemDraw Drawing" r:id="rId19" imgW="1546555" imgH="517678" progId="ChemDraw.Document.6.0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093837" y="6292015"/>
                        <a:ext cx="2339968" cy="783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4" name="Straight Arrow Connector 103"/>
          <p:cNvCxnSpPr/>
          <p:nvPr/>
        </p:nvCxnSpPr>
        <p:spPr>
          <a:xfrm rot="5400000" flipH="1">
            <a:off x="14466199" y="9659804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4156121" y="1000898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221</a:t>
            </a:r>
          </a:p>
        </p:txBody>
      </p:sp>
      <p:cxnSp>
        <p:nvCxnSpPr>
          <p:cNvPr id="106" name="Straight Arrow Connector 105"/>
          <p:cNvCxnSpPr/>
          <p:nvPr/>
        </p:nvCxnSpPr>
        <p:spPr>
          <a:xfrm flipV="1">
            <a:off x="1730037" y="5408493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1781333" y="537657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</a:p>
        </p:txBody>
      </p:sp>
      <p:cxnSp>
        <p:nvCxnSpPr>
          <p:cNvPr id="109" name="Straight Arrow Connector 108"/>
          <p:cNvCxnSpPr/>
          <p:nvPr/>
        </p:nvCxnSpPr>
        <p:spPr>
          <a:xfrm rot="16200000">
            <a:off x="14437622" y="3822242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4127544" y="4171421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257</a:t>
            </a:r>
          </a:p>
        </p:txBody>
      </p:sp>
      <p:cxnSp>
        <p:nvCxnSpPr>
          <p:cNvPr id="111" name="Straight Arrow Connector 110"/>
          <p:cNvCxnSpPr/>
          <p:nvPr/>
        </p:nvCxnSpPr>
        <p:spPr>
          <a:xfrm>
            <a:off x="15827197" y="7979316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15884111" y="791557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198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451698"/>
              </p:ext>
            </p:extLst>
          </p:nvPr>
        </p:nvGraphicFramePr>
        <p:xfrm>
          <a:off x="15053021" y="8323186"/>
          <a:ext cx="2049273" cy="2010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1" imgW="1354531" imgH="1328536" progId="ChemDraw.Document.6.0">
                  <p:embed/>
                </p:oleObj>
              </mc:Choice>
              <mc:Fallback>
                <p:oleObj name="CS ChemDraw Drawing" r:id="rId21" imgW="1354531" imgH="1328536" progId="ChemDraw.Document.6.0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5053021" y="8323186"/>
                        <a:ext cx="2049273" cy="2010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" name="TextBox 112"/>
          <p:cNvSpPr txBox="1"/>
          <p:nvPr/>
        </p:nvSpPr>
        <p:spPr>
          <a:xfrm>
            <a:off x="15508791" y="10312941"/>
            <a:ext cx="611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i25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69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12379620" y="10332592"/>
            <a:ext cx="611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i26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111</a:t>
            </a:r>
          </a:p>
        </p:txBody>
      </p:sp>
      <p:cxnSp>
        <p:nvCxnSpPr>
          <p:cNvPr id="115" name="Straight Arrow Connector 114"/>
          <p:cNvCxnSpPr/>
          <p:nvPr/>
        </p:nvCxnSpPr>
        <p:spPr>
          <a:xfrm rot="5400000" flipH="1">
            <a:off x="11284197" y="9659804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10974119" y="1000898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240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768638"/>
              </p:ext>
            </p:extLst>
          </p:nvPr>
        </p:nvGraphicFramePr>
        <p:xfrm>
          <a:off x="11743460" y="9556496"/>
          <a:ext cx="2339968" cy="83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3" imgW="1546555" imgH="551262" progId="ChemDraw.Document.6.0">
                  <p:embed/>
                </p:oleObj>
              </mc:Choice>
              <mc:Fallback>
                <p:oleObj name="CS ChemDraw Drawing" r:id="rId23" imgW="1546555" imgH="551262" progId="ChemDraw.Document.6.0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743460" y="9556496"/>
                        <a:ext cx="2339968" cy="833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" name="TextBox 116"/>
          <p:cNvSpPr txBox="1"/>
          <p:nvPr/>
        </p:nvSpPr>
        <p:spPr>
          <a:xfrm>
            <a:off x="9591809" y="10329696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i27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cxnSp>
        <p:nvCxnSpPr>
          <p:cNvPr id="118" name="Straight Arrow Connector 117"/>
          <p:cNvCxnSpPr/>
          <p:nvPr/>
        </p:nvCxnSpPr>
        <p:spPr>
          <a:xfrm rot="5400000" flipH="1">
            <a:off x="8545885" y="9659804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8235807" y="1000898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210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626549"/>
              </p:ext>
            </p:extLst>
          </p:nvPr>
        </p:nvGraphicFramePr>
        <p:xfrm>
          <a:off x="9314416" y="8677209"/>
          <a:ext cx="1520738" cy="1712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5" imgW="1005535" imgH="1131873" progId="ChemDraw.Document.6.0">
                  <p:embed/>
                </p:oleObj>
              </mc:Choice>
              <mc:Fallback>
                <p:oleObj name="CS ChemDraw Drawing" r:id="rId25" imgW="1005535" imgH="1131873" progId="ChemDraw.Document.6.0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314416" y="8677209"/>
                        <a:ext cx="1520738" cy="1712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" name="TextBox 119"/>
          <p:cNvSpPr txBox="1"/>
          <p:nvPr/>
        </p:nvSpPr>
        <p:spPr>
          <a:xfrm>
            <a:off x="6865843" y="10329696"/>
            <a:ext cx="6110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i28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</a:p>
        </p:txBody>
      </p:sp>
      <p:cxnSp>
        <p:nvCxnSpPr>
          <p:cNvPr id="121" name="Straight Arrow Connector 120"/>
          <p:cNvCxnSpPr/>
          <p:nvPr/>
        </p:nvCxnSpPr>
        <p:spPr>
          <a:xfrm rot="5400000" flipH="1">
            <a:off x="5836364" y="9659804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5526285" y="1000898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161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456126"/>
              </p:ext>
            </p:extLst>
          </p:nvPr>
        </p:nvGraphicFramePr>
        <p:xfrm>
          <a:off x="6357526" y="8606083"/>
          <a:ext cx="1597615" cy="1789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7" imgW="1055827" imgH="1182400" progId="ChemDraw.Document.6.0">
                  <p:embed/>
                </p:oleObj>
              </mc:Choice>
              <mc:Fallback>
                <p:oleObj name="CS ChemDraw Drawing" r:id="rId27" imgW="1055827" imgH="1182400" progId="ChemDraw.Document.6.0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57526" y="8606083"/>
                        <a:ext cx="1597615" cy="17898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4092264" y="10307394"/>
            <a:ext cx="611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i29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cxnSp>
        <p:nvCxnSpPr>
          <p:cNvPr id="124" name="Straight Arrow Connector 123"/>
          <p:cNvCxnSpPr/>
          <p:nvPr/>
        </p:nvCxnSpPr>
        <p:spPr>
          <a:xfrm flipV="1">
            <a:off x="4412607" y="8002306"/>
            <a:ext cx="0" cy="33636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463901" y="797038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141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000422"/>
              </p:ext>
            </p:extLst>
          </p:nvPr>
        </p:nvGraphicFramePr>
        <p:xfrm>
          <a:off x="3638842" y="8408154"/>
          <a:ext cx="1395811" cy="1960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9" imgW="921715" imgH="1294952" progId="ChemDraw.Document.6.0">
                  <p:embed/>
                </p:oleObj>
              </mc:Choice>
              <mc:Fallback>
                <p:oleObj name="CS ChemDraw Drawing" r:id="rId29" imgW="921715" imgH="1294952" progId="ChemDraw.Document.6.0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38842" y="8408154"/>
                        <a:ext cx="1395811" cy="1960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TextBox 125"/>
          <p:cNvSpPr txBox="1"/>
          <p:nvPr/>
        </p:nvSpPr>
        <p:spPr>
          <a:xfrm>
            <a:off x="12396710" y="7247513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i22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−99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436229"/>
              </p:ext>
            </p:extLst>
          </p:nvPr>
        </p:nvGraphicFramePr>
        <p:xfrm>
          <a:off x="11906826" y="6288721"/>
          <a:ext cx="1777798" cy="1085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1" imgW="1174699" imgH="717670" progId="ChemDraw.Document.6.0">
                  <p:embed/>
                </p:oleObj>
              </mc:Choice>
              <mc:Fallback>
                <p:oleObj name="CS ChemDraw Drawing" r:id="rId31" imgW="1174699" imgH="717670" progId="ChemDraw.Document.6.0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1906826" y="6288721"/>
                        <a:ext cx="1777798" cy="1085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7" name="Straight Arrow Connector 126"/>
          <p:cNvCxnSpPr/>
          <p:nvPr/>
        </p:nvCxnSpPr>
        <p:spPr>
          <a:xfrm rot="5400000" flipH="1">
            <a:off x="11314821" y="6329949"/>
            <a:ext cx="0" cy="6432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11076077" y="667912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1023912" y="621568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3824504" y="7980890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100002"/>
              </p:ext>
            </p:extLst>
          </p:nvPr>
        </p:nvGraphicFramePr>
        <p:xfrm>
          <a:off x="3792840" y="5591953"/>
          <a:ext cx="1213226" cy="1614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3" imgW="801319" imgH="1066520" progId="ChemDraw.Document.6.0">
                  <p:embed/>
                </p:oleObj>
              </mc:Choice>
              <mc:Fallback>
                <p:oleObj name="CS ChemDraw Drawing" r:id="rId33" imgW="801319" imgH="1066520" progId="ChemDraw.Document.6.0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792840" y="5591953"/>
                        <a:ext cx="1213226" cy="1614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770560"/>
              </p:ext>
            </p:extLst>
          </p:nvPr>
        </p:nvGraphicFramePr>
        <p:xfrm>
          <a:off x="6516260" y="5887450"/>
          <a:ext cx="1328544" cy="131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35" imgW="877519" imgH="871369" progId="ChemDraw.Document.6.0">
                  <p:embed/>
                </p:oleObj>
              </mc:Choice>
              <mc:Fallback>
                <p:oleObj name="CS ChemDraw Drawing" r:id="rId35" imgW="877519" imgH="871369" progId="ChemDraw.Document.6.0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16260" y="5887450"/>
                        <a:ext cx="1328544" cy="1318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" name="TextBox 132"/>
          <p:cNvSpPr txBox="1"/>
          <p:nvPr/>
        </p:nvSpPr>
        <p:spPr>
          <a:xfrm>
            <a:off x="2541316" y="7182545"/>
            <a:ext cx="37162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cis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-1-Vinylacenaphthylene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p7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5167661" y="7524251"/>
            <a:ext cx="4032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-1-Vinylacenaphthylene (</a:t>
            </a:r>
            <a:r>
              <a:rPr lang="en-US" sz="2000" b="1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p7′</a:t>
            </a:r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2000" dirty="0">
                <a:solidFill>
                  <a:srgbClr val="FF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82293" y="8368326"/>
            <a:ext cx="590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 H</a:t>
            </a:r>
          </a:p>
        </p:txBody>
      </p:sp>
      <p:cxnSp>
        <p:nvCxnSpPr>
          <p:cNvPr id="136" name="Straight Arrow Connector 135"/>
          <p:cNvCxnSpPr/>
          <p:nvPr/>
        </p:nvCxnSpPr>
        <p:spPr>
          <a:xfrm flipV="1">
            <a:off x="5002579" y="8033711"/>
            <a:ext cx="301826" cy="30182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5270507" y="7975386"/>
            <a:ext cx="519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−H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A8AC50-FDB7-61E9-E605-0056283C1D40}"/>
              </a:ext>
            </a:extLst>
          </p:cNvPr>
          <p:cNvSpPr txBox="1"/>
          <p:nvPr/>
        </p:nvSpPr>
        <p:spPr>
          <a:xfrm>
            <a:off x="2252622" y="926977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AA6577-12A0-AB0A-CA48-652B6197F15C}"/>
              </a:ext>
            </a:extLst>
          </p:cNvPr>
          <p:cNvSpPr txBox="1"/>
          <p:nvPr/>
        </p:nvSpPr>
        <p:spPr>
          <a:xfrm>
            <a:off x="2473162" y="964391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B48F15-1618-450B-1551-F45B3DD9AD56}"/>
              </a:ext>
            </a:extLst>
          </p:cNvPr>
          <p:cNvSpPr txBox="1"/>
          <p:nvPr/>
        </p:nvSpPr>
        <p:spPr>
          <a:xfrm>
            <a:off x="2272113" y="10015079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F4EA3B-F93D-FDB9-CF7D-5F4F2ABD0835}"/>
              </a:ext>
            </a:extLst>
          </p:cNvPr>
          <p:cNvSpPr txBox="1"/>
          <p:nvPr/>
        </p:nvSpPr>
        <p:spPr>
          <a:xfrm>
            <a:off x="1871175" y="1001444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8AB6FF-ABB0-5EFD-96C3-2AEC9AAD68DA}"/>
              </a:ext>
            </a:extLst>
          </p:cNvPr>
          <p:cNvSpPr txBox="1"/>
          <p:nvPr/>
        </p:nvSpPr>
        <p:spPr>
          <a:xfrm>
            <a:off x="1649513" y="975216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712710-F8FB-44E0-2971-911DD2857128}"/>
              </a:ext>
            </a:extLst>
          </p:cNvPr>
          <p:cNvSpPr txBox="1"/>
          <p:nvPr/>
        </p:nvSpPr>
        <p:spPr>
          <a:xfrm>
            <a:off x="1434234" y="9753639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F769F6-5313-BCB7-4768-311B44011C01}"/>
              </a:ext>
            </a:extLst>
          </p:cNvPr>
          <p:cNvSpPr txBox="1"/>
          <p:nvPr/>
        </p:nvSpPr>
        <p:spPr>
          <a:xfrm>
            <a:off x="1296700" y="10016387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D32846-D2F1-8F21-1A1A-14733DC0C0C8}"/>
              </a:ext>
            </a:extLst>
          </p:cNvPr>
          <p:cNvSpPr txBox="1"/>
          <p:nvPr/>
        </p:nvSpPr>
        <p:spPr>
          <a:xfrm>
            <a:off x="886334" y="10011929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52C61B6-D0D5-EA97-2C31-BD4512DFA47E}"/>
              </a:ext>
            </a:extLst>
          </p:cNvPr>
          <p:cNvSpPr txBox="1"/>
          <p:nvPr/>
        </p:nvSpPr>
        <p:spPr>
          <a:xfrm>
            <a:off x="700712" y="965026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47CAA5-FE23-FB14-B582-58816EE722E5}"/>
              </a:ext>
            </a:extLst>
          </p:cNvPr>
          <p:cNvSpPr txBox="1"/>
          <p:nvPr/>
        </p:nvSpPr>
        <p:spPr>
          <a:xfrm>
            <a:off x="893781" y="928817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462168-5198-961F-D667-0198874B2B74}"/>
              </a:ext>
            </a:extLst>
          </p:cNvPr>
          <p:cNvSpPr txBox="1"/>
          <p:nvPr/>
        </p:nvSpPr>
        <p:spPr>
          <a:xfrm>
            <a:off x="1137270" y="926342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F04DA9-8A16-2E3C-3E55-A118AA87BDF7}"/>
              </a:ext>
            </a:extLst>
          </p:cNvPr>
          <p:cNvSpPr txBox="1"/>
          <p:nvPr/>
        </p:nvSpPr>
        <p:spPr>
          <a:xfrm>
            <a:off x="1390832" y="9004908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CBBDAE-8DC0-E5BF-A901-17781358038A}"/>
              </a:ext>
            </a:extLst>
          </p:cNvPr>
          <p:cNvSpPr txBox="1"/>
          <p:nvPr/>
        </p:nvSpPr>
        <p:spPr>
          <a:xfrm>
            <a:off x="1717602" y="900395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EABA01-2005-3C58-FE75-65F88D9A21F1}"/>
              </a:ext>
            </a:extLst>
          </p:cNvPr>
          <p:cNvSpPr txBox="1"/>
          <p:nvPr/>
        </p:nvSpPr>
        <p:spPr>
          <a:xfrm>
            <a:off x="1911575" y="925915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rgbClr val="101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10a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C3497DD-0220-DD51-26A3-EA7BB434BDE9}"/>
              </a:ext>
            </a:extLst>
          </p:cNvPr>
          <p:cNvCxnSpPr>
            <a:cxnSpLocks/>
          </p:cNvCxnSpPr>
          <p:nvPr/>
        </p:nvCxnSpPr>
        <p:spPr>
          <a:xfrm>
            <a:off x="5324887" y="6653728"/>
            <a:ext cx="89460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9504EAC-ACF3-1AFE-EAEC-9BF2D5B025C3}"/>
              </a:ext>
            </a:extLst>
          </p:cNvPr>
          <p:cNvSpPr txBox="1"/>
          <p:nvPr/>
        </p:nvSpPr>
        <p:spPr>
          <a:xfrm>
            <a:off x="5454829" y="6666588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131</a:t>
            </a:r>
          </a:p>
        </p:txBody>
      </p:sp>
    </p:spTree>
    <p:extLst>
      <p:ext uri="{BB962C8B-B14F-4D97-AF65-F5344CB8AC3E}">
        <p14:creationId xmlns:p14="http://schemas.microsoft.com/office/powerpoint/2010/main" val="1321003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2322</TotalTime>
  <Words>342</Words>
  <Application>Microsoft Office PowerPoint</Application>
  <PresentationFormat>Custom</PresentationFormat>
  <Paragraphs>262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CS ChemDraw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Shane G</dc:creator>
  <cp:lastModifiedBy>Shane G</cp:lastModifiedBy>
  <cp:revision>100</cp:revision>
  <dcterms:created xsi:type="dcterms:W3CDTF">2023-07-20T02:40:59Z</dcterms:created>
  <dcterms:modified xsi:type="dcterms:W3CDTF">2025-03-14T22:32:13Z</dcterms:modified>
</cp:coreProperties>
</file>