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11887200" cy="6400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6F00"/>
    <a:srgbClr val="0019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2292" y="9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ne G" userId="1fa112862e8d399b" providerId="LiveId" clId="{B9428947-46E0-451B-9321-3F489C280ACA}"/>
    <pc:docChg chg="undo custSel addSld delSld modSld">
      <pc:chgData name="Shane G" userId="1fa112862e8d399b" providerId="LiveId" clId="{B9428947-46E0-451B-9321-3F489C280ACA}" dt="2025-10-09T03:17:33.282" v="575" actId="14861"/>
      <pc:docMkLst>
        <pc:docMk/>
      </pc:docMkLst>
      <pc:sldChg chg="addSp delSp modSp del mod">
        <pc:chgData name="Shane G" userId="1fa112862e8d399b" providerId="LiveId" clId="{B9428947-46E0-451B-9321-3F489C280ACA}" dt="2025-10-09T02:27:23.281" v="10" actId="47"/>
        <pc:sldMkLst>
          <pc:docMk/>
          <pc:sldMk cId="612011476" sldId="256"/>
        </pc:sldMkLst>
        <pc:picChg chg="add del mod modCrop">
          <ac:chgData name="Shane G" userId="1fa112862e8d399b" providerId="LiveId" clId="{B9428947-46E0-451B-9321-3F489C280ACA}" dt="2025-10-09T02:16:16.886" v="9" actId="478"/>
          <ac:picMkLst>
            <pc:docMk/>
            <pc:sldMk cId="612011476" sldId="256"/>
            <ac:picMk id="5" creationId="{DD41F9EE-BBFF-DA8A-B5DE-8031CCF5A2DE}"/>
          </ac:picMkLst>
        </pc:picChg>
      </pc:sldChg>
      <pc:sldChg chg="addSp delSp modSp add mod">
        <pc:chgData name="Shane G" userId="1fa112862e8d399b" providerId="LiveId" clId="{B9428947-46E0-451B-9321-3F489C280ACA}" dt="2025-10-09T03:17:33.282" v="575" actId="14861"/>
        <pc:sldMkLst>
          <pc:docMk/>
          <pc:sldMk cId="4287857968" sldId="257"/>
        </pc:sldMkLst>
        <pc:spChg chg="add mod">
          <ac:chgData name="Shane G" userId="1fa112862e8d399b" providerId="LiveId" clId="{B9428947-46E0-451B-9321-3F489C280ACA}" dt="2025-10-09T03:10:12.340" v="434" actId="1037"/>
          <ac:spMkLst>
            <pc:docMk/>
            <pc:sldMk cId="4287857968" sldId="257"/>
            <ac:spMk id="10" creationId="{ADE565C6-0C8C-9695-8003-4900F267C62F}"/>
          </ac:spMkLst>
        </pc:spChg>
        <pc:spChg chg="add del mod">
          <ac:chgData name="Shane G" userId="1fa112862e8d399b" providerId="LiveId" clId="{B9428947-46E0-451B-9321-3F489C280ACA}" dt="2025-10-09T02:57:35.093" v="176" actId="478"/>
          <ac:spMkLst>
            <pc:docMk/>
            <pc:sldMk cId="4287857968" sldId="257"/>
            <ac:spMk id="11" creationId="{AE1768EC-3537-DF4E-E364-2E5A6BBA35F0}"/>
          </ac:spMkLst>
        </pc:spChg>
        <pc:spChg chg="add mod">
          <ac:chgData name="Shane G" userId="1fa112862e8d399b" providerId="LiveId" clId="{B9428947-46E0-451B-9321-3F489C280ACA}" dt="2025-10-09T03:10:15.027" v="438" actId="1038"/>
          <ac:spMkLst>
            <pc:docMk/>
            <pc:sldMk cId="4287857968" sldId="257"/>
            <ac:spMk id="12" creationId="{8F565F2D-85C3-D4D2-5ECB-8FD651609977}"/>
          </ac:spMkLst>
        </pc:spChg>
        <pc:picChg chg="add mod">
          <ac:chgData name="Shane G" userId="1fa112862e8d399b" providerId="LiveId" clId="{B9428947-46E0-451B-9321-3F489C280ACA}" dt="2025-10-09T02:59:04.996" v="200" actId="1038"/>
          <ac:picMkLst>
            <pc:docMk/>
            <pc:sldMk cId="4287857968" sldId="257"/>
            <ac:picMk id="2" creationId="{2F34E03A-1525-C3A0-EC84-467A7394D188}"/>
          </ac:picMkLst>
        </pc:picChg>
        <pc:picChg chg="add mod">
          <ac:chgData name="Shane G" userId="1fa112862e8d399b" providerId="LiveId" clId="{B9428947-46E0-451B-9321-3F489C280ACA}" dt="2025-10-09T03:05:21.795" v="404" actId="1076"/>
          <ac:picMkLst>
            <pc:docMk/>
            <pc:sldMk cId="4287857968" sldId="257"/>
            <ac:picMk id="3" creationId="{07E06580-3553-6799-1EA7-C59A876B66F4}"/>
          </ac:picMkLst>
        </pc:picChg>
        <pc:picChg chg="add mod ord">
          <ac:chgData name="Shane G" userId="1fa112862e8d399b" providerId="LiveId" clId="{B9428947-46E0-451B-9321-3F489C280ACA}" dt="2025-10-09T03:17:33.282" v="575" actId="14861"/>
          <ac:picMkLst>
            <pc:docMk/>
            <pc:sldMk cId="4287857968" sldId="257"/>
            <ac:picMk id="4" creationId="{31DA7D7D-801E-B243-4D4B-30265C9E2452}"/>
          </ac:picMkLst>
        </pc:picChg>
        <pc:picChg chg="del">
          <ac:chgData name="Shane G" userId="1fa112862e8d399b" providerId="LiveId" clId="{B9428947-46E0-451B-9321-3F489C280ACA}" dt="2025-10-09T02:47:23.955" v="79" actId="478"/>
          <ac:picMkLst>
            <pc:docMk/>
            <pc:sldMk cId="4287857968" sldId="257"/>
            <ac:picMk id="5" creationId="{BE819E60-EF07-62F6-9CAC-218EB3D48BD9}"/>
          </ac:picMkLst>
        </pc:picChg>
        <pc:picChg chg="add mod ord modCrop">
          <ac:chgData name="Shane G" userId="1fa112862e8d399b" providerId="LiveId" clId="{B9428947-46E0-451B-9321-3F489C280ACA}" dt="2025-10-09T03:04:23.218" v="400" actId="29295"/>
          <ac:picMkLst>
            <pc:docMk/>
            <pc:sldMk cId="4287857968" sldId="257"/>
            <ac:picMk id="7" creationId="{BC1886DF-11E6-9C5E-E5FD-25FDBD244E6A}"/>
          </ac:picMkLst>
        </pc:picChg>
        <pc:picChg chg="add mod modCrop">
          <ac:chgData name="Shane G" userId="1fa112862e8d399b" providerId="LiveId" clId="{B9428947-46E0-451B-9321-3F489C280ACA}" dt="2025-10-09T03:01:24.650" v="256" actId="14861"/>
          <ac:picMkLst>
            <pc:docMk/>
            <pc:sldMk cId="4287857968" sldId="257"/>
            <ac:picMk id="9" creationId="{E1C55CCA-11ED-1750-9E35-57B4441DB511}"/>
          </ac:picMkLst>
        </pc:picChg>
      </pc:sldChg>
      <pc:sldChg chg="addSp delSp modSp add mod">
        <pc:chgData name="Shane G" userId="1fa112862e8d399b" providerId="LiveId" clId="{B9428947-46E0-451B-9321-3F489C280ACA}" dt="2025-10-09T03:15:36.951" v="474" actId="207"/>
        <pc:sldMkLst>
          <pc:docMk/>
          <pc:sldMk cId="457080028" sldId="258"/>
        </pc:sldMkLst>
        <pc:spChg chg="mod">
          <ac:chgData name="Shane G" userId="1fa112862e8d399b" providerId="LiveId" clId="{B9428947-46E0-451B-9321-3F489C280ACA}" dt="2025-10-09T03:15:36.951" v="474" actId="207"/>
          <ac:spMkLst>
            <pc:docMk/>
            <pc:sldMk cId="457080028" sldId="258"/>
            <ac:spMk id="10" creationId="{9ECF8984-9BD0-BA6B-7480-AA19789797BB}"/>
          </ac:spMkLst>
        </pc:spChg>
        <pc:spChg chg="mod">
          <ac:chgData name="Shane G" userId="1fa112862e8d399b" providerId="LiveId" clId="{B9428947-46E0-451B-9321-3F489C280ACA}" dt="2025-10-09T03:13:27.124" v="470" actId="207"/>
          <ac:spMkLst>
            <pc:docMk/>
            <pc:sldMk cId="457080028" sldId="258"/>
            <ac:spMk id="12" creationId="{32ED6FD6-1909-4DEA-DDC7-BE42EAB9AD99}"/>
          </ac:spMkLst>
        </pc:spChg>
        <pc:picChg chg="add mod ord modCrop">
          <ac:chgData name="Shane G" userId="1fa112862e8d399b" providerId="LiveId" clId="{B9428947-46E0-451B-9321-3F489C280ACA}" dt="2025-10-09T03:11:19.886" v="454" actId="167"/>
          <ac:picMkLst>
            <pc:docMk/>
            <pc:sldMk cId="457080028" sldId="258"/>
            <ac:picMk id="6" creationId="{A04408F4-9B06-D0AF-90F6-E3E296331B76}"/>
          </ac:picMkLst>
        </pc:picChg>
        <pc:picChg chg="del">
          <ac:chgData name="Shane G" userId="1fa112862e8d399b" providerId="LiveId" clId="{B9428947-46E0-451B-9321-3F489C280ACA}" dt="2025-10-09T03:10:59.107" v="447" actId="478"/>
          <ac:picMkLst>
            <pc:docMk/>
            <pc:sldMk cId="457080028" sldId="258"/>
            <ac:picMk id="7" creationId="{939C7FC6-5E76-6F93-611E-A13869B8C30B}"/>
          </ac:picMkLst>
        </pc:picChg>
        <pc:picChg chg="mod">
          <ac:chgData name="Shane G" userId="1fa112862e8d399b" providerId="LiveId" clId="{B9428947-46E0-451B-9321-3F489C280ACA}" dt="2025-10-09T03:12:41.588" v="468" actId="14861"/>
          <ac:picMkLst>
            <pc:docMk/>
            <pc:sldMk cId="457080028" sldId="258"/>
            <ac:picMk id="9" creationId="{E1B640F9-853E-5F2F-AF97-C8EF9765364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5900" y="1047539"/>
            <a:ext cx="8915400" cy="2228427"/>
          </a:xfrm>
        </p:spPr>
        <p:txBody>
          <a:bodyPr anchor="b"/>
          <a:lstStyle>
            <a:lvl1pPr algn="ctr">
              <a:defRPr sz="5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361902"/>
            <a:ext cx="8915400" cy="1545378"/>
          </a:xfrm>
        </p:spPr>
        <p:txBody>
          <a:bodyPr/>
          <a:lstStyle>
            <a:lvl1pPr marL="0" indent="0" algn="ctr">
              <a:buNone/>
              <a:defRPr sz="2240"/>
            </a:lvl1pPr>
            <a:lvl2pPr marL="426705" indent="0" algn="ctr">
              <a:buNone/>
              <a:defRPr sz="1867"/>
            </a:lvl2pPr>
            <a:lvl3pPr marL="853410" indent="0" algn="ctr">
              <a:buNone/>
              <a:defRPr sz="1680"/>
            </a:lvl3pPr>
            <a:lvl4pPr marL="1280114" indent="0" algn="ctr">
              <a:buNone/>
              <a:defRPr sz="1493"/>
            </a:lvl4pPr>
            <a:lvl5pPr marL="1706819" indent="0" algn="ctr">
              <a:buNone/>
              <a:defRPr sz="1493"/>
            </a:lvl5pPr>
            <a:lvl6pPr marL="2133524" indent="0" algn="ctr">
              <a:buNone/>
              <a:defRPr sz="1493"/>
            </a:lvl6pPr>
            <a:lvl7pPr marL="2560229" indent="0" algn="ctr">
              <a:buNone/>
              <a:defRPr sz="1493"/>
            </a:lvl7pPr>
            <a:lvl8pPr marL="2986933" indent="0" algn="ctr">
              <a:buNone/>
              <a:defRPr sz="1493"/>
            </a:lvl8pPr>
            <a:lvl9pPr marL="3413638" indent="0" algn="ctr">
              <a:buNone/>
              <a:defRPr sz="149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DC18-03CE-4697-A951-8232AC02040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5EC6D-5553-40CF-889A-9EEE72C69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778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DC18-03CE-4697-A951-8232AC02040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5EC6D-5553-40CF-889A-9EEE72C69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432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06777" y="340783"/>
            <a:ext cx="2563178" cy="542438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7245" y="340783"/>
            <a:ext cx="7540943" cy="542438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DC18-03CE-4697-A951-8232AC02040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5EC6D-5553-40CF-889A-9EEE72C69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696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DC18-03CE-4697-A951-8232AC02040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5EC6D-5553-40CF-889A-9EEE72C69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483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1054" y="1595756"/>
            <a:ext cx="10252710" cy="2662555"/>
          </a:xfrm>
        </p:spPr>
        <p:txBody>
          <a:bodyPr anchor="b"/>
          <a:lstStyle>
            <a:lvl1pPr>
              <a:defRPr sz="5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1054" y="4283499"/>
            <a:ext cx="10252710" cy="1400175"/>
          </a:xfrm>
        </p:spPr>
        <p:txBody>
          <a:bodyPr/>
          <a:lstStyle>
            <a:lvl1pPr marL="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1pPr>
            <a:lvl2pPr marL="426705" indent="0">
              <a:buNone/>
              <a:defRPr sz="1867">
                <a:solidFill>
                  <a:schemeClr val="tx1">
                    <a:tint val="82000"/>
                  </a:schemeClr>
                </a:solidFill>
              </a:defRPr>
            </a:lvl2pPr>
            <a:lvl3pPr marL="85341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3pPr>
            <a:lvl4pPr marL="1280114" indent="0">
              <a:buNone/>
              <a:defRPr sz="1493">
                <a:solidFill>
                  <a:schemeClr val="tx1">
                    <a:tint val="82000"/>
                  </a:schemeClr>
                </a:solidFill>
              </a:defRPr>
            </a:lvl4pPr>
            <a:lvl5pPr marL="1706819" indent="0">
              <a:buNone/>
              <a:defRPr sz="1493">
                <a:solidFill>
                  <a:schemeClr val="tx1">
                    <a:tint val="82000"/>
                  </a:schemeClr>
                </a:solidFill>
              </a:defRPr>
            </a:lvl5pPr>
            <a:lvl6pPr marL="2133524" indent="0">
              <a:buNone/>
              <a:defRPr sz="1493">
                <a:solidFill>
                  <a:schemeClr val="tx1">
                    <a:tint val="82000"/>
                  </a:schemeClr>
                </a:solidFill>
              </a:defRPr>
            </a:lvl6pPr>
            <a:lvl7pPr marL="2560229" indent="0">
              <a:buNone/>
              <a:defRPr sz="1493">
                <a:solidFill>
                  <a:schemeClr val="tx1">
                    <a:tint val="82000"/>
                  </a:schemeClr>
                </a:solidFill>
              </a:defRPr>
            </a:lvl7pPr>
            <a:lvl8pPr marL="2986933" indent="0">
              <a:buNone/>
              <a:defRPr sz="1493">
                <a:solidFill>
                  <a:schemeClr val="tx1">
                    <a:tint val="82000"/>
                  </a:schemeClr>
                </a:solidFill>
              </a:defRPr>
            </a:lvl8pPr>
            <a:lvl9pPr marL="3413638" indent="0">
              <a:buNone/>
              <a:defRPr sz="149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DC18-03CE-4697-A951-8232AC02040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5EC6D-5553-40CF-889A-9EEE72C69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605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7245" y="1703917"/>
            <a:ext cx="5052060" cy="406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7895" y="1703917"/>
            <a:ext cx="5052060" cy="406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DC18-03CE-4697-A951-8232AC02040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5EC6D-5553-40CF-889A-9EEE72C69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822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793" y="340784"/>
            <a:ext cx="10252710" cy="12371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794" y="1569085"/>
            <a:ext cx="5028842" cy="768985"/>
          </a:xfrm>
        </p:spPr>
        <p:txBody>
          <a:bodyPr anchor="b"/>
          <a:lstStyle>
            <a:lvl1pPr marL="0" indent="0">
              <a:buNone/>
              <a:defRPr sz="2240" b="1"/>
            </a:lvl1pPr>
            <a:lvl2pPr marL="426705" indent="0">
              <a:buNone/>
              <a:defRPr sz="1867" b="1"/>
            </a:lvl2pPr>
            <a:lvl3pPr marL="853410" indent="0">
              <a:buNone/>
              <a:defRPr sz="1680" b="1"/>
            </a:lvl3pPr>
            <a:lvl4pPr marL="1280114" indent="0">
              <a:buNone/>
              <a:defRPr sz="1493" b="1"/>
            </a:lvl4pPr>
            <a:lvl5pPr marL="1706819" indent="0">
              <a:buNone/>
              <a:defRPr sz="1493" b="1"/>
            </a:lvl5pPr>
            <a:lvl6pPr marL="2133524" indent="0">
              <a:buNone/>
              <a:defRPr sz="1493" b="1"/>
            </a:lvl6pPr>
            <a:lvl7pPr marL="2560229" indent="0">
              <a:buNone/>
              <a:defRPr sz="1493" b="1"/>
            </a:lvl7pPr>
            <a:lvl8pPr marL="2986933" indent="0">
              <a:buNone/>
              <a:defRPr sz="1493" b="1"/>
            </a:lvl8pPr>
            <a:lvl9pPr marL="3413638" indent="0">
              <a:buNone/>
              <a:defRPr sz="14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8794" y="2338070"/>
            <a:ext cx="5028842" cy="34389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17895" y="1569085"/>
            <a:ext cx="5053608" cy="768985"/>
          </a:xfrm>
        </p:spPr>
        <p:txBody>
          <a:bodyPr anchor="b"/>
          <a:lstStyle>
            <a:lvl1pPr marL="0" indent="0">
              <a:buNone/>
              <a:defRPr sz="2240" b="1"/>
            </a:lvl1pPr>
            <a:lvl2pPr marL="426705" indent="0">
              <a:buNone/>
              <a:defRPr sz="1867" b="1"/>
            </a:lvl2pPr>
            <a:lvl3pPr marL="853410" indent="0">
              <a:buNone/>
              <a:defRPr sz="1680" b="1"/>
            </a:lvl3pPr>
            <a:lvl4pPr marL="1280114" indent="0">
              <a:buNone/>
              <a:defRPr sz="1493" b="1"/>
            </a:lvl4pPr>
            <a:lvl5pPr marL="1706819" indent="0">
              <a:buNone/>
              <a:defRPr sz="1493" b="1"/>
            </a:lvl5pPr>
            <a:lvl6pPr marL="2133524" indent="0">
              <a:buNone/>
              <a:defRPr sz="1493" b="1"/>
            </a:lvl6pPr>
            <a:lvl7pPr marL="2560229" indent="0">
              <a:buNone/>
              <a:defRPr sz="1493" b="1"/>
            </a:lvl7pPr>
            <a:lvl8pPr marL="2986933" indent="0">
              <a:buNone/>
              <a:defRPr sz="1493" b="1"/>
            </a:lvl8pPr>
            <a:lvl9pPr marL="3413638" indent="0">
              <a:buNone/>
              <a:defRPr sz="14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17895" y="2338070"/>
            <a:ext cx="5053608" cy="34389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DC18-03CE-4697-A951-8232AC02040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5EC6D-5553-40CF-889A-9EEE72C69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199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DC18-03CE-4697-A951-8232AC02040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5EC6D-5553-40CF-889A-9EEE72C69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141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DC18-03CE-4697-A951-8232AC02040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5EC6D-5553-40CF-889A-9EEE72C69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631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794" y="426720"/>
            <a:ext cx="3833931" cy="1493520"/>
          </a:xfrm>
        </p:spPr>
        <p:txBody>
          <a:bodyPr anchor="b"/>
          <a:lstStyle>
            <a:lvl1pPr>
              <a:defRPr sz="29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3608" y="921597"/>
            <a:ext cx="6017895" cy="4548717"/>
          </a:xfrm>
        </p:spPr>
        <p:txBody>
          <a:bodyPr/>
          <a:lstStyle>
            <a:lvl1pPr>
              <a:defRPr sz="2987"/>
            </a:lvl1pPr>
            <a:lvl2pPr>
              <a:defRPr sz="2613"/>
            </a:lvl2pPr>
            <a:lvl3pPr>
              <a:defRPr sz="2240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8794" y="1920240"/>
            <a:ext cx="3833931" cy="3557482"/>
          </a:xfrm>
        </p:spPr>
        <p:txBody>
          <a:bodyPr/>
          <a:lstStyle>
            <a:lvl1pPr marL="0" indent="0">
              <a:buNone/>
              <a:defRPr sz="1493"/>
            </a:lvl1pPr>
            <a:lvl2pPr marL="426705" indent="0">
              <a:buNone/>
              <a:defRPr sz="1307"/>
            </a:lvl2pPr>
            <a:lvl3pPr marL="853410" indent="0">
              <a:buNone/>
              <a:defRPr sz="1120"/>
            </a:lvl3pPr>
            <a:lvl4pPr marL="1280114" indent="0">
              <a:buNone/>
              <a:defRPr sz="933"/>
            </a:lvl4pPr>
            <a:lvl5pPr marL="1706819" indent="0">
              <a:buNone/>
              <a:defRPr sz="933"/>
            </a:lvl5pPr>
            <a:lvl6pPr marL="2133524" indent="0">
              <a:buNone/>
              <a:defRPr sz="933"/>
            </a:lvl6pPr>
            <a:lvl7pPr marL="2560229" indent="0">
              <a:buNone/>
              <a:defRPr sz="933"/>
            </a:lvl7pPr>
            <a:lvl8pPr marL="2986933" indent="0">
              <a:buNone/>
              <a:defRPr sz="933"/>
            </a:lvl8pPr>
            <a:lvl9pPr marL="3413638" indent="0">
              <a:buNone/>
              <a:defRPr sz="9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DC18-03CE-4697-A951-8232AC02040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5EC6D-5553-40CF-889A-9EEE72C69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257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794" y="426720"/>
            <a:ext cx="3833931" cy="1493520"/>
          </a:xfrm>
        </p:spPr>
        <p:txBody>
          <a:bodyPr anchor="b"/>
          <a:lstStyle>
            <a:lvl1pPr>
              <a:defRPr sz="29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53608" y="921597"/>
            <a:ext cx="6017895" cy="4548717"/>
          </a:xfrm>
        </p:spPr>
        <p:txBody>
          <a:bodyPr anchor="t"/>
          <a:lstStyle>
            <a:lvl1pPr marL="0" indent="0">
              <a:buNone/>
              <a:defRPr sz="2987"/>
            </a:lvl1pPr>
            <a:lvl2pPr marL="426705" indent="0">
              <a:buNone/>
              <a:defRPr sz="2613"/>
            </a:lvl2pPr>
            <a:lvl3pPr marL="853410" indent="0">
              <a:buNone/>
              <a:defRPr sz="2240"/>
            </a:lvl3pPr>
            <a:lvl4pPr marL="1280114" indent="0">
              <a:buNone/>
              <a:defRPr sz="1867"/>
            </a:lvl4pPr>
            <a:lvl5pPr marL="1706819" indent="0">
              <a:buNone/>
              <a:defRPr sz="1867"/>
            </a:lvl5pPr>
            <a:lvl6pPr marL="2133524" indent="0">
              <a:buNone/>
              <a:defRPr sz="1867"/>
            </a:lvl6pPr>
            <a:lvl7pPr marL="2560229" indent="0">
              <a:buNone/>
              <a:defRPr sz="1867"/>
            </a:lvl7pPr>
            <a:lvl8pPr marL="2986933" indent="0">
              <a:buNone/>
              <a:defRPr sz="1867"/>
            </a:lvl8pPr>
            <a:lvl9pPr marL="3413638" indent="0">
              <a:buNone/>
              <a:defRPr sz="18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8794" y="1920240"/>
            <a:ext cx="3833931" cy="3557482"/>
          </a:xfrm>
        </p:spPr>
        <p:txBody>
          <a:bodyPr/>
          <a:lstStyle>
            <a:lvl1pPr marL="0" indent="0">
              <a:buNone/>
              <a:defRPr sz="1493"/>
            </a:lvl1pPr>
            <a:lvl2pPr marL="426705" indent="0">
              <a:buNone/>
              <a:defRPr sz="1307"/>
            </a:lvl2pPr>
            <a:lvl3pPr marL="853410" indent="0">
              <a:buNone/>
              <a:defRPr sz="1120"/>
            </a:lvl3pPr>
            <a:lvl4pPr marL="1280114" indent="0">
              <a:buNone/>
              <a:defRPr sz="933"/>
            </a:lvl4pPr>
            <a:lvl5pPr marL="1706819" indent="0">
              <a:buNone/>
              <a:defRPr sz="933"/>
            </a:lvl5pPr>
            <a:lvl6pPr marL="2133524" indent="0">
              <a:buNone/>
              <a:defRPr sz="933"/>
            </a:lvl6pPr>
            <a:lvl7pPr marL="2560229" indent="0">
              <a:buNone/>
              <a:defRPr sz="933"/>
            </a:lvl7pPr>
            <a:lvl8pPr marL="2986933" indent="0">
              <a:buNone/>
              <a:defRPr sz="933"/>
            </a:lvl8pPr>
            <a:lvl9pPr marL="3413638" indent="0">
              <a:buNone/>
              <a:defRPr sz="9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BDC18-03CE-4697-A951-8232AC02040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5EC6D-5553-40CF-889A-9EEE72C69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63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7245" y="340784"/>
            <a:ext cx="10252710" cy="1237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7245" y="1703917"/>
            <a:ext cx="10252710" cy="40612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7245" y="5932594"/>
            <a:ext cx="2674620" cy="340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EBBDC18-03CE-4697-A951-8232AC02040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37635" y="5932594"/>
            <a:ext cx="4011930" cy="340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95335" y="5932594"/>
            <a:ext cx="2674620" cy="340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F5EC6D-5553-40CF-889A-9EEE72C69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827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53410" rtl="0" eaLnBrk="1" latinLnBrk="0" hangingPunct="1">
        <a:lnSpc>
          <a:spcPct val="90000"/>
        </a:lnSpc>
        <a:spcBef>
          <a:spcPct val="0"/>
        </a:spcBef>
        <a:buNone/>
        <a:defRPr sz="410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3352" indent="-213352" algn="l" defTabSz="8534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2613" kern="1200">
          <a:solidFill>
            <a:schemeClr val="tx1"/>
          </a:solidFill>
          <a:latin typeface="+mn-lt"/>
          <a:ea typeface="+mn-ea"/>
          <a:cs typeface="+mn-cs"/>
        </a:defRPr>
      </a:lvl1pPr>
      <a:lvl2pPr marL="640057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2240" kern="1200">
          <a:solidFill>
            <a:schemeClr val="tx1"/>
          </a:solidFill>
          <a:latin typeface="+mn-lt"/>
          <a:ea typeface="+mn-ea"/>
          <a:cs typeface="+mn-cs"/>
        </a:defRPr>
      </a:lvl2pPr>
      <a:lvl3pPr marL="1066762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493467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4pPr>
      <a:lvl5pPr marL="1920171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5pPr>
      <a:lvl6pPr marL="2346876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6pPr>
      <a:lvl7pPr marL="2773581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6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8pPr>
      <a:lvl9pPr marL="3626990" indent="-213352" algn="l" defTabSz="853410" rtl="0" eaLnBrk="1" latinLnBrk="0" hangingPunct="1">
        <a:lnSpc>
          <a:spcPct val="90000"/>
        </a:lnSpc>
        <a:spcBef>
          <a:spcPts val="467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1pPr>
      <a:lvl2pPr marL="426705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2pPr>
      <a:lvl3pPr marL="853410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14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4pPr>
      <a:lvl5pPr marL="1706819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5pPr>
      <a:lvl6pPr marL="2133524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6pPr>
      <a:lvl7pPr marL="2560229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7pPr>
      <a:lvl8pPr marL="2986933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8pPr>
      <a:lvl9pPr marL="3413638" algn="l" defTabSz="85341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2DAA59-31B1-DCAD-45C1-A831E6406C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night sky with stars&#10;&#10;AI-generated content may be incorrect.">
            <a:extLst>
              <a:ext uri="{FF2B5EF4-FFF2-40B4-BE49-F238E27FC236}">
                <a16:creationId xmlns:a16="http://schemas.microsoft.com/office/drawing/2014/main" id="{BC1886DF-11E6-9C5E-E5FD-25FDBD244E6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31"/>
          <a:stretch>
            <a:fillRect/>
          </a:stretch>
        </p:blipFill>
        <p:spPr>
          <a:xfrm>
            <a:off x="0" y="0"/>
            <a:ext cx="11887200" cy="64008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F34E03A-1525-C3A0-EC84-467A7394D1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38" y="4495800"/>
            <a:ext cx="758926" cy="759667"/>
          </a:xfrm>
          <a:prstGeom prst="rect">
            <a:avLst/>
          </a:prstGeom>
          <a:effectLst>
            <a:outerShdw blurRad="190500" dist="127000" dir="6600000" algn="tl" rotWithShape="0">
              <a:prstClr val="black"/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7E06580-3553-6799-1EA7-C59A876B66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1522" y="3364250"/>
            <a:ext cx="3017009" cy="1790860"/>
          </a:xfrm>
          <a:prstGeom prst="rect">
            <a:avLst/>
          </a:prstGeom>
          <a:effectLst>
            <a:outerShdw blurRad="190500" dist="127000" dir="6600000" algn="tl" rotWithShape="0">
              <a:prstClr val="black"/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1C55CCA-11ED-1750-9E35-57B4441DB51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9367" t="18821" r="20062" b="23583"/>
          <a:stretch>
            <a:fillRect/>
          </a:stretch>
        </p:blipFill>
        <p:spPr>
          <a:xfrm>
            <a:off x="3410857" y="2530858"/>
            <a:ext cx="5065486" cy="3686629"/>
          </a:xfrm>
          <a:prstGeom prst="rect">
            <a:avLst/>
          </a:prstGeom>
          <a:effectLst>
            <a:glow rad="88900">
              <a:srgbClr val="00B0F0">
                <a:alpha val="75000"/>
              </a:srgbClr>
            </a:glow>
          </a:effectLst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ADE565C6-0C8C-9695-8003-4900F267C62F}"/>
              </a:ext>
            </a:extLst>
          </p:cNvPr>
          <p:cNvSpPr/>
          <p:nvPr/>
        </p:nvSpPr>
        <p:spPr>
          <a:xfrm>
            <a:off x="1764276" y="4406900"/>
            <a:ext cx="1629948" cy="951250"/>
          </a:xfrm>
          <a:prstGeom prst="rightArrow">
            <a:avLst>
              <a:gd name="adj1" fmla="val 43103"/>
              <a:gd name="adj2" fmla="val 65517"/>
            </a:avLst>
          </a:prstGeom>
          <a:solidFill>
            <a:srgbClr val="00194C"/>
          </a:solidFill>
          <a:ln w="38100">
            <a:solidFill>
              <a:schemeClr val="bg2"/>
            </a:solidFill>
          </a:ln>
          <a:scene3d>
            <a:camera prst="orthographicFront">
              <a:rot lat="18599986" lon="0" rev="0"/>
            </a:camera>
            <a:lightRig rig="threePt" dir="t"/>
          </a:scene3d>
          <a:sp3d>
            <a:bevelT w="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8F565F2D-85C3-D4D2-5ECB-8FD651609977}"/>
              </a:ext>
            </a:extLst>
          </p:cNvPr>
          <p:cNvSpPr/>
          <p:nvPr/>
        </p:nvSpPr>
        <p:spPr>
          <a:xfrm flipH="1">
            <a:off x="8431776" y="4406900"/>
            <a:ext cx="1629948" cy="951250"/>
          </a:xfrm>
          <a:prstGeom prst="rightArrow">
            <a:avLst>
              <a:gd name="adj1" fmla="val 43103"/>
              <a:gd name="adj2" fmla="val 65517"/>
            </a:avLst>
          </a:prstGeom>
          <a:solidFill>
            <a:srgbClr val="00194C"/>
          </a:solidFill>
          <a:ln w="38100">
            <a:solidFill>
              <a:schemeClr val="bg2"/>
            </a:solidFill>
          </a:ln>
          <a:scene3d>
            <a:camera prst="orthographicFront">
              <a:rot lat="18599986" lon="0" rev="0"/>
            </a:camera>
            <a:lightRig rig="threePt" dir="t"/>
          </a:scene3d>
          <a:sp3d>
            <a:bevelT w="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DA7D7D-801E-B243-4D4B-30265C9E245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388" y="331785"/>
            <a:ext cx="4672424" cy="2199073"/>
          </a:xfrm>
          <a:prstGeom prst="rect">
            <a:avLst/>
          </a:prstGeom>
          <a:effectLst>
            <a:outerShdw blurRad="190500" dist="127000" dir="6600000" algn="ctr" rotWithShape="0">
              <a:schemeClr val="tx1"/>
            </a:outerShdw>
          </a:effectLst>
        </p:spPr>
      </p:pic>
    </p:spTree>
    <p:extLst>
      <p:ext uri="{BB962C8B-B14F-4D97-AF65-F5344CB8AC3E}">
        <p14:creationId xmlns:p14="http://schemas.microsoft.com/office/powerpoint/2010/main" val="4287857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ADFCDC-4921-D977-01FD-C58EF98098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stars in space&#10;&#10;AI-generated content may be incorrect.">
            <a:extLst>
              <a:ext uri="{FF2B5EF4-FFF2-40B4-BE49-F238E27FC236}">
                <a16:creationId xmlns:a16="http://schemas.microsoft.com/office/drawing/2014/main" id="{A04408F4-9B06-D0AF-90F6-E3E296331B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31"/>
          <a:stretch>
            <a:fillRect/>
          </a:stretch>
        </p:blipFill>
        <p:spPr>
          <a:xfrm>
            <a:off x="0" y="0"/>
            <a:ext cx="11887200" cy="64008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6A70EF1-70B4-8EF3-AD49-FBCF0ECC3F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38" y="4495800"/>
            <a:ext cx="758926" cy="759667"/>
          </a:xfrm>
          <a:prstGeom prst="rect">
            <a:avLst/>
          </a:prstGeom>
          <a:effectLst>
            <a:outerShdw blurRad="190500" dist="127000" dir="6600000" algn="tl" rotWithShape="0">
              <a:prstClr val="black"/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5D7FA7B-16EE-FA6D-C47E-95FBB9A983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1522" y="3364250"/>
            <a:ext cx="3017009" cy="1790860"/>
          </a:xfrm>
          <a:prstGeom prst="rect">
            <a:avLst/>
          </a:prstGeom>
          <a:effectLst>
            <a:outerShdw blurRad="190500" dist="127000" dir="6600000" algn="tl" rotWithShape="0">
              <a:prstClr val="black"/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1B640F9-853E-5F2F-AF97-C8EF9765364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9367" t="18821" r="20062" b="23583"/>
          <a:stretch>
            <a:fillRect/>
          </a:stretch>
        </p:blipFill>
        <p:spPr>
          <a:xfrm>
            <a:off x="3410857" y="2530858"/>
            <a:ext cx="5065486" cy="3686629"/>
          </a:xfrm>
          <a:prstGeom prst="rect">
            <a:avLst/>
          </a:prstGeom>
          <a:effectLst>
            <a:glow rad="88900">
              <a:srgbClr val="FFC000">
                <a:alpha val="75000"/>
              </a:srgbClr>
            </a:glow>
          </a:effectLst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9ECF8984-9BD0-BA6B-7480-AA19789797BB}"/>
              </a:ext>
            </a:extLst>
          </p:cNvPr>
          <p:cNvSpPr/>
          <p:nvPr/>
        </p:nvSpPr>
        <p:spPr>
          <a:xfrm>
            <a:off x="1764276" y="4406900"/>
            <a:ext cx="1629948" cy="951250"/>
          </a:xfrm>
          <a:prstGeom prst="rightArrow">
            <a:avLst>
              <a:gd name="adj1" fmla="val 43103"/>
              <a:gd name="adj2" fmla="val 65517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2"/>
            </a:solidFill>
          </a:ln>
          <a:scene3d>
            <a:camera prst="orthographicFront">
              <a:rot lat="18599986" lon="0" rev="0"/>
            </a:camera>
            <a:lightRig rig="threePt" dir="t"/>
          </a:scene3d>
          <a:sp3d>
            <a:bevelT w="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32ED6FD6-1909-4DEA-DDC7-BE42EAB9AD99}"/>
              </a:ext>
            </a:extLst>
          </p:cNvPr>
          <p:cNvSpPr/>
          <p:nvPr/>
        </p:nvSpPr>
        <p:spPr>
          <a:xfrm flipH="1">
            <a:off x="8431776" y="4406900"/>
            <a:ext cx="1629948" cy="951250"/>
          </a:xfrm>
          <a:prstGeom prst="rightArrow">
            <a:avLst>
              <a:gd name="adj1" fmla="val 43103"/>
              <a:gd name="adj2" fmla="val 65517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2"/>
            </a:solidFill>
          </a:ln>
          <a:scene3d>
            <a:camera prst="orthographicFront">
              <a:rot lat="18599986" lon="0" rev="0"/>
            </a:camera>
            <a:lightRig rig="threePt" dir="t"/>
          </a:scene3d>
          <a:sp3d>
            <a:bevelT w="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9F8C73-B770-1E4E-6C0F-4D6E7396EFB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388" y="331785"/>
            <a:ext cx="4672424" cy="2199073"/>
          </a:xfrm>
          <a:prstGeom prst="rect">
            <a:avLst/>
          </a:prstGeom>
          <a:effectLst>
            <a:outerShdw blurRad="190500" dist="127000" dir="6600000" algn="ctr" rotWithShape="0">
              <a:schemeClr val="tx1"/>
            </a:outerShdw>
          </a:effectLst>
        </p:spPr>
      </p:pic>
    </p:spTree>
    <p:extLst>
      <p:ext uri="{BB962C8B-B14F-4D97-AF65-F5344CB8AC3E}">
        <p14:creationId xmlns:p14="http://schemas.microsoft.com/office/powerpoint/2010/main" val="4570800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</TotalTime>
  <Words>0</Words>
  <Application>Microsoft Office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Shane G</dc:creator>
  <cp:lastModifiedBy>Shane G</cp:lastModifiedBy>
  <cp:revision>1</cp:revision>
  <dcterms:created xsi:type="dcterms:W3CDTF">2025-10-09T02:00:59Z</dcterms:created>
  <dcterms:modified xsi:type="dcterms:W3CDTF">2025-10-09T03:17:38Z</dcterms:modified>
</cp:coreProperties>
</file>