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  <p:sldId id="256" r:id="rId3"/>
    <p:sldId id="257" r:id="rId4"/>
    <p:sldId id="259" r:id="rId5"/>
    <p:sldId id="260" r:id="rId6"/>
  </p:sldIdLst>
  <p:sldSz cx="201168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C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3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ne G" userId="1fa112862e8d399b" providerId="LiveId" clId="{B9428947-46E0-451B-9321-3F489C280ACA}"/>
    <pc:docChg chg="undo redo custSel addSld modSld">
      <pc:chgData name="Shane G" userId="1fa112862e8d399b" providerId="LiveId" clId="{B9428947-46E0-451B-9321-3F489C280ACA}" dt="2025-12-09T21:35:23.260" v="1140" actId="478"/>
      <pc:docMkLst>
        <pc:docMk/>
      </pc:docMkLst>
      <pc:sldChg chg="addSp delSp modSp mod">
        <pc:chgData name="Shane G" userId="1fa112862e8d399b" providerId="LiveId" clId="{B9428947-46E0-451B-9321-3F489C280ACA}" dt="2025-12-09T21:35:23.260" v="1140" actId="478"/>
        <pc:sldMkLst>
          <pc:docMk/>
          <pc:sldMk cId="1380035149" sldId="259"/>
        </pc:sldMkLst>
        <pc:spChg chg="add mod">
          <ac:chgData name="Shane G" userId="1fa112862e8d399b" providerId="LiveId" clId="{B9428947-46E0-451B-9321-3F489C280ACA}" dt="2025-12-09T21:20:53.827" v="1125" actId="20577"/>
          <ac:spMkLst>
            <pc:docMk/>
            <pc:sldMk cId="1380035149" sldId="259"/>
            <ac:spMk id="17" creationId="{A40431FC-989D-18D9-7312-D61E7087293F}"/>
          </ac:spMkLst>
        </pc:spChg>
        <pc:spChg chg="add mod">
          <ac:chgData name="Shane G" userId="1fa112862e8d399b" providerId="LiveId" clId="{B9428947-46E0-451B-9321-3F489C280ACA}" dt="2025-12-09T21:20:58.447" v="1126" actId="20577"/>
          <ac:spMkLst>
            <pc:docMk/>
            <pc:sldMk cId="1380035149" sldId="259"/>
            <ac:spMk id="18" creationId="{8DAE6080-DED3-6A3F-78CE-518F51A35037}"/>
          </ac:spMkLst>
        </pc:spChg>
        <pc:spChg chg="add mod">
          <ac:chgData name="Shane G" userId="1fa112862e8d399b" providerId="LiveId" clId="{B9428947-46E0-451B-9321-3F489C280ACA}" dt="2025-12-09T21:21:03.226" v="1127" actId="20577"/>
          <ac:spMkLst>
            <pc:docMk/>
            <pc:sldMk cId="1380035149" sldId="259"/>
            <ac:spMk id="19" creationId="{DC3EAC95-7042-2D42-29EB-4795062B9F52}"/>
          </ac:spMkLst>
        </pc:spChg>
        <pc:spChg chg="add mod">
          <ac:chgData name="Shane G" userId="1fa112862e8d399b" providerId="LiveId" clId="{B9428947-46E0-451B-9321-3F489C280ACA}" dt="2025-12-09T21:21:07.459" v="1128" actId="20577"/>
          <ac:spMkLst>
            <pc:docMk/>
            <pc:sldMk cId="1380035149" sldId="259"/>
            <ac:spMk id="20" creationId="{D5C86AD9-F8DC-E4CD-9369-D4F90045632C}"/>
          </ac:spMkLst>
        </pc:spChg>
        <pc:spChg chg="add mod">
          <ac:chgData name="Shane G" userId="1fa112862e8d399b" providerId="LiveId" clId="{B9428947-46E0-451B-9321-3F489C280ACA}" dt="2025-12-09T21:21:12.747" v="1129" actId="20577"/>
          <ac:spMkLst>
            <pc:docMk/>
            <pc:sldMk cId="1380035149" sldId="259"/>
            <ac:spMk id="22" creationId="{899D4859-CB8D-8F48-F5BF-F330EE0EF19C}"/>
          </ac:spMkLst>
        </pc:spChg>
        <pc:spChg chg="add mod">
          <ac:chgData name="Shane G" userId="1fa112862e8d399b" providerId="LiveId" clId="{B9428947-46E0-451B-9321-3F489C280ACA}" dt="2025-12-09T21:21:17.452" v="1130" actId="20577"/>
          <ac:spMkLst>
            <pc:docMk/>
            <pc:sldMk cId="1380035149" sldId="259"/>
            <ac:spMk id="23" creationId="{D1ECF43F-8486-493A-8FE8-A7BD7EE48665}"/>
          </ac:spMkLst>
        </pc:spChg>
        <pc:spChg chg="add mod">
          <ac:chgData name="Shane G" userId="1fa112862e8d399b" providerId="LiveId" clId="{B9428947-46E0-451B-9321-3F489C280ACA}" dt="2025-12-09T21:21:21.920" v="1131" actId="20577"/>
          <ac:spMkLst>
            <pc:docMk/>
            <pc:sldMk cId="1380035149" sldId="259"/>
            <ac:spMk id="26" creationId="{E2FE942E-1298-5CB5-2403-D3BE85674C87}"/>
          </ac:spMkLst>
        </pc:spChg>
        <pc:picChg chg="mod ord">
          <ac:chgData name="Shane G" userId="1fa112862e8d399b" providerId="LiveId" clId="{B9428947-46E0-451B-9321-3F489C280ACA}" dt="2025-12-09T21:35:12.737" v="1137" actId="167"/>
          <ac:picMkLst>
            <pc:docMk/>
            <pc:sldMk cId="1380035149" sldId="259"/>
            <ac:picMk id="2" creationId="{5E447B85-A318-DC1B-2ECE-2F327420E933}"/>
          </ac:picMkLst>
        </pc:picChg>
        <pc:picChg chg="add del">
          <ac:chgData name="Shane G" userId="1fa112862e8d399b" providerId="LiveId" clId="{B9428947-46E0-451B-9321-3F489C280ACA}" dt="2025-12-09T21:35:23.260" v="1140" actId="478"/>
          <ac:picMkLst>
            <pc:docMk/>
            <pc:sldMk cId="1380035149" sldId="259"/>
            <ac:picMk id="8" creationId="{9E45DFBE-DED2-9AB7-099F-ADB8E548F13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8760" y="2244726"/>
            <a:ext cx="1709928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7204076"/>
            <a:ext cx="150876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4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5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396086" y="730250"/>
            <a:ext cx="43376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83031" y="730250"/>
            <a:ext cx="12761595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79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6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2554" y="3419479"/>
            <a:ext cx="1735074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2554" y="9178929"/>
            <a:ext cx="1735074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90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3030" y="3651250"/>
            <a:ext cx="854964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84130" y="3651250"/>
            <a:ext cx="854964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976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0" y="730253"/>
            <a:ext cx="1735074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5652" y="3362326"/>
            <a:ext cx="8510348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5652" y="5010150"/>
            <a:ext cx="8510348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184131" y="3362326"/>
            <a:ext cx="855226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184131" y="5010150"/>
            <a:ext cx="855226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2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83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1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0" y="914400"/>
            <a:ext cx="648819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2260" y="1974853"/>
            <a:ext cx="1018413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5650" y="4114800"/>
            <a:ext cx="648819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10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0" y="914400"/>
            <a:ext cx="648819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52260" y="1974853"/>
            <a:ext cx="1018413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5650" y="4114800"/>
            <a:ext cx="648819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4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3030" y="730253"/>
            <a:ext cx="1735074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3030" y="3651250"/>
            <a:ext cx="1735074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83030" y="12712703"/>
            <a:ext cx="452628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7574-365F-4F5A-B807-4479647F478D}" type="datetimeFigureOut">
              <a:rPr lang="en-US" smtClean="0"/>
              <a:t>12/9/2025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63690" y="12712703"/>
            <a:ext cx="67894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207490" y="12712703"/>
            <a:ext cx="452628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979D7-7624-4343-B133-629948A83D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17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6.png"/><Relationship Id="rId21" Type="http://schemas.openxmlformats.org/officeDocument/2006/relationships/image" Target="../media/image32.png"/><Relationship Id="rId7" Type="http://schemas.microsoft.com/office/2007/relationships/hdphoto" Target="../media/hdphoto1.wdp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15.emf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5.png"/><Relationship Id="rId18" Type="http://schemas.openxmlformats.org/officeDocument/2006/relationships/image" Target="../media/image27.png"/><Relationship Id="rId3" Type="http://schemas.openxmlformats.org/officeDocument/2006/relationships/image" Target="../media/image8.png"/><Relationship Id="rId21" Type="http://schemas.openxmlformats.org/officeDocument/2006/relationships/image" Target="../media/image30.png"/><Relationship Id="rId7" Type="http://schemas.openxmlformats.org/officeDocument/2006/relationships/image" Target="../media/image21.png"/><Relationship Id="rId12" Type="http://schemas.openxmlformats.org/officeDocument/2006/relationships/image" Target="../media/image35.png"/><Relationship Id="rId17" Type="http://schemas.openxmlformats.org/officeDocument/2006/relationships/image" Target="../media/image38.png"/><Relationship Id="rId2" Type="http://schemas.openxmlformats.org/officeDocument/2006/relationships/image" Target="../media/image33.emf"/><Relationship Id="rId16" Type="http://schemas.openxmlformats.org/officeDocument/2006/relationships/image" Target="../media/image37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24" Type="http://schemas.openxmlformats.org/officeDocument/2006/relationships/image" Target="../media/image41.png"/><Relationship Id="rId5" Type="http://schemas.openxmlformats.org/officeDocument/2006/relationships/image" Target="../media/image19.png"/><Relationship Id="rId15" Type="http://schemas.openxmlformats.org/officeDocument/2006/relationships/image" Target="../media/image26.png"/><Relationship Id="rId23" Type="http://schemas.openxmlformats.org/officeDocument/2006/relationships/image" Target="../media/image40.png"/><Relationship Id="rId10" Type="http://schemas.openxmlformats.org/officeDocument/2006/relationships/image" Target="../media/image23.png"/><Relationship Id="rId19" Type="http://schemas.openxmlformats.org/officeDocument/2006/relationships/image" Target="../media/image28.png"/><Relationship Id="rId4" Type="http://schemas.microsoft.com/office/2007/relationships/hdphoto" Target="../media/hdphoto1.wdp"/><Relationship Id="rId9" Type="http://schemas.openxmlformats.org/officeDocument/2006/relationships/image" Target="../media/image22.png"/><Relationship Id="rId14" Type="http://schemas.openxmlformats.org/officeDocument/2006/relationships/image" Target="../media/image36.png"/><Relationship Id="rId22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white and grey molecule model&#10;&#10;AI-generated content may be incorrect.">
            <a:extLst>
              <a:ext uri="{FF2B5EF4-FFF2-40B4-BE49-F238E27FC236}">
                <a16:creationId xmlns:a16="http://schemas.microsoft.com/office/drawing/2014/main" id="{ABEC8C20-4C2D-A9D6-0B5C-DA70417C1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0565" y="6981093"/>
            <a:ext cx="4131539" cy="450863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14" name="Picture 13" descr="A white molecule structure with white balls&#10;&#10;AI-generated content may be incorrect.">
            <a:extLst>
              <a:ext uri="{FF2B5EF4-FFF2-40B4-BE49-F238E27FC236}">
                <a16:creationId xmlns:a16="http://schemas.microsoft.com/office/drawing/2014/main" id="{642C0FBC-4F26-FDC5-8F1F-47C4E5747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696" y="6981093"/>
            <a:ext cx="4151404" cy="452391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16" name="Picture 15" descr="A white spheres on a black background&#10;&#10;AI-generated content may be incorrect.">
            <a:extLst>
              <a:ext uri="{FF2B5EF4-FFF2-40B4-BE49-F238E27FC236}">
                <a16:creationId xmlns:a16="http://schemas.microsoft.com/office/drawing/2014/main" id="{2F1E9FFF-AA74-82E6-18D1-23AD4C1CD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305" y="7861915"/>
            <a:ext cx="5475799" cy="2762270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7" name="Picture 6" descr="A molecule model of a molecule&#10;&#10;AI-generated content may be incorrect.">
            <a:extLst>
              <a:ext uri="{FF2B5EF4-FFF2-40B4-BE49-F238E27FC236}">
                <a16:creationId xmlns:a16="http://schemas.microsoft.com/office/drawing/2014/main" id="{4F9E4E71-7923-208C-6DA9-93EFB3175A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8381" y="1354097"/>
            <a:ext cx="3655908" cy="3628595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5" name="Picture 4" descr="A molecule model with white and blue balls&#10;&#10;AI-generated content may be incorrect.">
            <a:extLst>
              <a:ext uri="{FF2B5EF4-FFF2-40B4-BE49-F238E27FC236}">
                <a16:creationId xmlns:a16="http://schemas.microsoft.com/office/drawing/2014/main" id="{969560EC-2C5C-36F0-692B-91C32871F0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0446" y="1107951"/>
            <a:ext cx="3655908" cy="3625980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3" name="Picture 2" descr="A white spheres on a black background&#10;&#10;AI-generated content may be incorrect.">
            <a:extLst>
              <a:ext uri="{FF2B5EF4-FFF2-40B4-BE49-F238E27FC236}">
                <a16:creationId xmlns:a16="http://schemas.microsoft.com/office/drawing/2014/main" id="{0AAB4BF7-5AD0-7943-C7E3-A90B99A3D8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924" y="1990265"/>
            <a:ext cx="4738560" cy="235625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6EE071-CE7D-1DDA-D5AA-1D609920EE81}"/>
              </a:ext>
            </a:extLst>
          </p:cNvPr>
          <p:cNvSpPr txBox="1"/>
          <p:nvPr/>
        </p:nvSpPr>
        <p:spPr>
          <a:xfrm>
            <a:off x="3796783" y="5081951"/>
            <a:ext cx="24128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1-Cyanovinyl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0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36C50C-3B07-EB52-E38A-949A59954F35}"/>
              </a:ext>
            </a:extLst>
          </p:cNvPr>
          <p:cNvSpPr txBox="1"/>
          <p:nvPr/>
        </p:nvSpPr>
        <p:spPr>
          <a:xfrm>
            <a:off x="8670840" y="5081952"/>
            <a:ext cx="27751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-2-Cyanovinyl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28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740DF-0E58-C86D-E1B8-A8BE29759E08}"/>
              </a:ext>
            </a:extLst>
          </p:cNvPr>
          <p:cNvSpPr txBox="1"/>
          <p:nvPr/>
        </p:nvSpPr>
        <p:spPr>
          <a:xfrm>
            <a:off x="13898356" y="5081951"/>
            <a:ext cx="2795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-2-Cyanovinyl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28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0E453-5999-620A-83FC-7003CC16720F}"/>
              </a:ext>
            </a:extLst>
          </p:cNvPr>
          <p:cNvSpPr txBox="1"/>
          <p:nvPr/>
        </p:nvSpPr>
        <p:spPr>
          <a:xfrm>
            <a:off x="3721445" y="11655396"/>
            <a:ext cx="25635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1-Ethynylvinyl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0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8D77CD-3FAA-7E9B-4B92-96DB61D4586B}"/>
              </a:ext>
            </a:extLst>
          </p:cNvPr>
          <p:cNvSpPr txBox="1"/>
          <p:nvPr/>
        </p:nvSpPr>
        <p:spPr>
          <a:xfrm>
            <a:off x="8585078" y="11655397"/>
            <a:ext cx="2946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-2-Ethynylvinyl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48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B92478-0129-BE4E-7EF5-155031FD40D9}"/>
              </a:ext>
            </a:extLst>
          </p:cNvPr>
          <p:cNvSpPr txBox="1"/>
          <p:nvPr/>
        </p:nvSpPr>
        <p:spPr>
          <a:xfrm>
            <a:off x="13833432" y="11655396"/>
            <a:ext cx="29258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-2-Ethynylvinyl</a:t>
            </a:r>
          </a:p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49    C</a:t>
            </a:r>
            <a:r>
              <a:rPr lang="en-US" sz="30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48BDBA01-8993-1C08-2DA3-A081D20BD842}"/>
              </a:ext>
            </a:extLst>
          </p:cNvPr>
          <p:cNvSpPr/>
          <p:nvPr/>
        </p:nvSpPr>
        <p:spPr>
          <a:xfrm rot="20490610">
            <a:off x="2944885" y="2676522"/>
            <a:ext cx="964688" cy="964688"/>
          </a:xfrm>
          <a:prstGeom prst="arc">
            <a:avLst>
              <a:gd name="adj1" fmla="val 16463625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94953512-F240-FA5D-3A42-F220A3AF66FE}"/>
              </a:ext>
            </a:extLst>
          </p:cNvPr>
          <p:cNvSpPr/>
          <p:nvPr/>
        </p:nvSpPr>
        <p:spPr>
          <a:xfrm rot="13474443">
            <a:off x="2944885" y="2676522"/>
            <a:ext cx="964688" cy="964688"/>
          </a:xfrm>
          <a:prstGeom prst="arc">
            <a:avLst>
              <a:gd name="adj1" fmla="val 16272407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967E81B9-2D56-FFC4-D100-99EAA4B17C08}"/>
              </a:ext>
            </a:extLst>
          </p:cNvPr>
          <p:cNvSpPr/>
          <p:nvPr/>
        </p:nvSpPr>
        <p:spPr>
          <a:xfrm rot="7669015">
            <a:off x="4232085" y="2686049"/>
            <a:ext cx="964688" cy="964688"/>
          </a:xfrm>
          <a:prstGeom prst="arc">
            <a:avLst>
              <a:gd name="adj1" fmla="val 16272407"/>
              <a:gd name="adj2" fmla="val 191527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C8A63CCF-FB4A-51DF-AEA4-355B27D689E8}"/>
              </a:ext>
            </a:extLst>
          </p:cNvPr>
          <p:cNvSpPr/>
          <p:nvPr/>
        </p:nvSpPr>
        <p:spPr>
          <a:xfrm rot="19311487">
            <a:off x="5447716" y="3171567"/>
            <a:ext cx="964688" cy="964688"/>
          </a:xfrm>
          <a:prstGeom prst="arc">
            <a:avLst>
              <a:gd name="adj1" fmla="val 15336652"/>
              <a:gd name="adj2" fmla="val 227853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8F51E83F-E840-7CC0-6BDD-03DFFE39CD71}"/>
              </a:ext>
            </a:extLst>
          </p:cNvPr>
          <p:cNvSpPr/>
          <p:nvPr/>
        </p:nvSpPr>
        <p:spPr>
          <a:xfrm rot="2995685">
            <a:off x="8561125" y="1825677"/>
            <a:ext cx="964688" cy="964688"/>
          </a:xfrm>
          <a:prstGeom prst="arc">
            <a:avLst>
              <a:gd name="adj1" fmla="val 19802230"/>
              <a:gd name="adj2" fmla="val 328994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B778E0BF-F431-D2CC-F799-CF36C4F86EAC}"/>
              </a:ext>
            </a:extLst>
          </p:cNvPr>
          <p:cNvSpPr/>
          <p:nvPr/>
        </p:nvSpPr>
        <p:spPr>
          <a:xfrm rot="6681861">
            <a:off x="9858640" y="1825677"/>
            <a:ext cx="964688" cy="964688"/>
          </a:xfrm>
          <a:prstGeom prst="arc">
            <a:avLst>
              <a:gd name="adj1" fmla="val 19367313"/>
              <a:gd name="adj2" fmla="val 293542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EC360A49-0A10-6A3A-90CC-8C198E511DC1}"/>
              </a:ext>
            </a:extLst>
          </p:cNvPr>
          <p:cNvSpPr/>
          <p:nvPr/>
        </p:nvSpPr>
        <p:spPr>
          <a:xfrm rot="20815393">
            <a:off x="9862148" y="1825676"/>
            <a:ext cx="964688" cy="964688"/>
          </a:xfrm>
          <a:prstGeom prst="arc">
            <a:avLst>
              <a:gd name="adj1" fmla="val 19626617"/>
              <a:gd name="adj2" fmla="val 353663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FDC45EB7-8230-CA2C-7D04-1E49E066B689}"/>
              </a:ext>
            </a:extLst>
          </p:cNvPr>
          <p:cNvSpPr/>
          <p:nvPr/>
        </p:nvSpPr>
        <p:spPr>
          <a:xfrm rot="7580078">
            <a:off x="13795245" y="2066107"/>
            <a:ext cx="964688" cy="964688"/>
          </a:xfrm>
          <a:prstGeom prst="arc">
            <a:avLst>
              <a:gd name="adj1" fmla="val 7699187"/>
              <a:gd name="adj2" fmla="val 129794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8A93B830-F580-E17A-5ED3-4B4F31A4CB1E}"/>
              </a:ext>
            </a:extLst>
          </p:cNvPr>
          <p:cNvSpPr/>
          <p:nvPr/>
        </p:nvSpPr>
        <p:spPr>
          <a:xfrm rot="18291750">
            <a:off x="15101086" y="2068970"/>
            <a:ext cx="964688" cy="964688"/>
          </a:xfrm>
          <a:prstGeom prst="arc">
            <a:avLst>
              <a:gd name="adj1" fmla="val 7858641"/>
              <a:gd name="adj2" fmla="val 1296841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A52802D1-65D7-E988-18E6-2A17A00F4714}"/>
              </a:ext>
            </a:extLst>
          </p:cNvPr>
          <p:cNvSpPr/>
          <p:nvPr/>
        </p:nvSpPr>
        <p:spPr>
          <a:xfrm rot="12749250">
            <a:off x="15106639" y="2074522"/>
            <a:ext cx="964688" cy="964688"/>
          </a:xfrm>
          <a:prstGeom prst="arc">
            <a:avLst>
              <a:gd name="adj1" fmla="val 6135130"/>
              <a:gd name="adj2" fmla="val 1162715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7D35F555-879C-C642-35BA-1935A342159A}"/>
              </a:ext>
            </a:extLst>
          </p:cNvPr>
          <p:cNvSpPr/>
          <p:nvPr/>
        </p:nvSpPr>
        <p:spPr>
          <a:xfrm rot="8471332">
            <a:off x="2566794" y="8550155"/>
            <a:ext cx="964688" cy="964688"/>
          </a:xfrm>
          <a:prstGeom prst="arc">
            <a:avLst>
              <a:gd name="adj1" fmla="val 6971429"/>
              <a:gd name="adj2" fmla="val 1190922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37F2906C-1DE5-DF80-23BF-429F9494650D}"/>
              </a:ext>
            </a:extLst>
          </p:cNvPr>
          <p:cNvSpPr/>
          <p:nvPr/>
        </p:nvSpPr>
        <p:spPr>
          <a:xfrm rot="1237090">
            <a:off x="2566793" y="8550155"/>
            <a:ext cx="964688" cy="964688"/>
          </a:xfrm>
          <a:prstGeom prst="arc">
            <a:avLst>
              <a:gd name="adj1" fmla="val 6971429"/>
              <a:gd name="adj2" fmla="val 1227026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B81081B3-146B-4CAA-85FB-C49BBBED93C7}"/>
              </a:ext>
            </a:extLst>
          </p:cNvPr>
          <p:cNvSpPr/>
          <p:nvPr/>
        </p:nvSpPr>
        <p:spPr>
          <a:xfrm rot="18322259">
            <a:off x="3832973" y="8555790"/>
            <a:ext cx="964688" cy="964688"/>
          </a:xfrm>
          <a:prstGeom prst="arc">
            <a:avLst>
              <a:gd name="adj1" fmla="val 5798126"/>
              <a:gd name="adj2" fmla="val 1295149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EFCFB173-F05F-0FE5-7FE0-B79B432CEBE2}"/>
              </a:ext>
            </a:extLst>
          </p:cNvPr>
          <p:cNvSpPr/>
          <p:nvPr/>
        </p:nvSpPr>
        <p:spPr>
          <a:xfrm rot="8753717">
            <a:off x="4956220" y="9157166"/>
            <a:ext cx="964688" cy="964688"/>
          </a:xfrm>
          <a:prstGeom prst="arc">
            <a:avLst>
              <a:gd name="adj1" fmla="val 4669928"/>
              <a:gd name="adj2" fmla="val 1284939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883D77DA-0EF8-7ED4-D678-BA4ECB026949}"/>
              </a:ext>
            </a:extLst>
          </p:cNvPr>
          <p:cNvSpPr/>
          <p:nvPr/>
        </p:nvSpPr>
        <p:spPr>
          <a:xfrm rot="8753717">
            <a:off x="8310498" y="7702287"/>
            <a:ext cx="964688" cy="964688"/>
          </a:xfrm>
          <a:prstGeom prst="arc">
            <a:avLst>
              <a:gd name="adj1" fmla="val 6549274"/>
              <a:gd name="adj2" fmla="val 1166454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ADAC5E16-7531-0A38-16D7-CCA31327C91D}"/>
              </a:ext>
            </a:extLst>
          </p:cNvPr>
          <p:cNvSpPr/>
          <p:nvPr/>
        </p:nvSpPr>
        <p:spPr>
          <a:xfrm rot="4414543">
            <a:off x="9612514" y="7702287"/>
            <a:ext cx="964688" cy="964688"/>
          </a:xfrm>
          <a:prstGeom prst="arc">
            <a:avLst>
              <a:gd name="adj1" fmla="val 128725"/>
              <a:gd name="adj2" fmla="val 519155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81310F8F-570B-DE3A-F8D0-CF094734908E}"/>
              </a:ext>
            </a:extLst>
          </p:cNvPr>
          <p:cNvSpPr/>
          <p:nvPr/>
        </p:nvSpPr>
        <p:spPr>
          <a:xfrm rot="19974673">
            <a:off x="9612514" y="7702286"/>
            <a:ext cx="964688" cy="964688"/>
          </a:xfrm>
          <a:prstGeom prst="arc">
            <a:avLst>
              <a:gd name="adj1" fmla="val 20654198"/>
              <a:gd name="adj2" fmla="val 428803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28259F5F-0ED4-7069-70CF-366FBE8C9027}"/>
              </a:ext>
            </a:extLst>
          </p:cNvPr>
          <p:cNvSpPr/>
          <p:nvPr/>
        </p:nvSpPr>
        <p:spPr>
          <a:xfrm rot="1233294">
            <a:off x="13554716" y="7697522"/>
            <a:ext cx="964688" cy="964688"/>
          </a:xfrm>
          <a:prstGeom prst="arc">
            <a:avLst>
              <a:gd name="adj1" fmla="val 3303"/>
              <a:gd name="adj2" fmla="val 500948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BC31F6B0-8C9A-43C4-D916-C98F001821FB}"/>
              </a:ext>
            </a:extLst>
          </p:cNvPr>
          <p:cNvSpPr/>
          <p:nvPr/>
        </p:nvSpPr>
        <p:spPr>
          <a:xfrm rot="5033788">
            <a:off x="14848757" y="7697522"/>
            <a:ext cx="964688" cy="964688"/>
          </a:xfrm>
          <a:prstGeom prst="arc">
            <a:avLst>
              <a:gd name="adj1" fmla="val 21044432"/>
              <a:gd name="adj2" fmla="val 455559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A8E59894-B5E8-163B-EAFE-AF1B3604B13D}"/>
              </a:ext>
            </a:extLst>
          </p:cNvPr>
          <p:cNvSpPr/>
          <p:nvPr/>
        </p:nvSpPr>
        <p:spPr>
          <a:xfrm rot="20377271">
            <a:off x="14848757" y="7692677"/>
            <a:ext cx="964688" cy="964688"/>
          </a:xfrm>
          <a:prstGeom prst="arc">
            <a:avLst>
              <a:gd name="adj1" fmla="val 20174879"/>
              <a:gd name="adj2" fmla="val 392759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763D7E-A8E5-FA1C-18F8-C7D4E0DE27A0}"/>
              </a:ext>
            </a:extLst>
          </p:cNvPr>
          <p:cNvSpPr txBox="1"/>
          <p:nvPr/>
        </p:nvSpPr>
        <p:spPr>
          <a:xfrm>
            <a:off x="3301286" y="2290435"/>
            <a:ext cx="612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271801-9DB1-0E5A-CFAF-14C3E7C3AFF5}"/>
              </a:ext>
            </a:extLst>
          </p:cNvPr>
          <p:cNvSpPr txBox="1"/>
          <p:nvPr/>
        </p:nvSpPr>
        <p:spPr>
          <a:xfrm>
            <a:off x="2370976" y="2932937"/>
            <a:ext cx="593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798103-8DEB-A340-1758-E1E7EC2BC0A4}"/>
              </a:ext>
            </a:extLst>
          </p:cNvPr>
          <p:cNvSpPr txBox="1"/>
          <p:nvPr/>
        </p:nvSpPr>
        <p:spPr>
          <a:xfrm>
            <a:off x="4350546" y="3616598"/>
            <a:ext cx="612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152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64FCB0-94F2-E034-D887-25BCC53A71BC}"/>
              </a:ext>
            </a:extLst>
          </p:cNvPr>
          <p:cNvSpPr txBox="1"/>
          <p:nvPr/>
        </p:nvSpPr>
        <p:spPr>
          <a:xfrm>
            <a:off x="5706287" y="2794652"/>
            <a:ext cx="612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175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0CAAA4A-713D-AC6B-0B7F-084D7117006F}"/>
              </a:ext>
            </a:extLst>
          </p:cNvPr>
          <p:cNvSpPr txBox="1"/>
          <p:nvPr/>
        </p:nvSpPr>
        <p:spPr>
          <a:xfrm>
            <a:off x="3156186" y="355516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1.079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A4732F6-6ED5-1823-5D30-91524459E005}"/>
              </a:ext>
            </a:extLst>
          </p:cNvPr>
          <p:cNvSpPr txBox="1"/>
          <p:nvPr/>
        </p:nvSpPr>
        <p:spPr>
          <a:xfrm>
            <a:off x="2271501" y="251228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1.083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C10B6F-4958-BCF7-2251-EA7220226A73}"/>
              </a:ext>
            </a:extLst>
          </p:cNvPr>
          <p:cNvSpPr txBox="1"/>
          <p:nvPr/>
        </p:nvSpPr>
        <p:spPr>
          <a:xfrm>
            <a:off x="3750830" y="255869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1.302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83404D-1486-96A5-D487-469950521354}"/>
              </a:ext>
            </a:extLst>
          </p:cNvPr>
          <p:cNvSpPr txBox="1"/>
          <p:nvPr/>
        </p:nvSpPr>
        <p:spPr>
          <a:xfrm>
            <a:off x="4959629" y="286266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1.358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212296-57B1-18D5-D121-927185C5B671}"/>
              </a:ext>
            </a:extLst>
          </p:cNvPr>
          <p:cNvSpPr txBox="1"/>
          <p:nvPr/>
        </p:nvSpPr>
        <p:spPr>
          <a:xfrm>
            <a:off x="5930061" y="398041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1.168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3BDDCEE-63CB-016F-E672-D56FC83D5D3C}"/>
              </a:ext>
            </a:extLst>
          </p:cNvPr>
          <p:cNvSpPr txBox="1"/>
          <p:nvPr/>
        </p:nvSpPr>
        <p:spPr>
          <a:xfrm>
            <a:off x="8999116" y="275531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7288E67-1EE5-BD3A-BFA7-1C694A995B0F}"/>
              </a:ext>
            </a:extLst>
          </p:cNvPr>
          <p:cNvSpPr txBox="1"/>
          <p:nvPr/>
        </p:nvSpPr>
        <p:spPr>
          <a:xfrm>
            <a:off x="9804870" y="276161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4A7CB44-B1B6-E28A-932B-16FE49D8064B}"/>
              </a:ext>
            </a:extLst>
          </p:cNvPr>
          <p:cNvSpPr txBox="1"/>
          <p:nvPr/>
        </p:nvSpPr>
        <p:spPr>
          <a:xfrm>
            <a:off x="10803945" y="2119391"/>
            <a:ext cx="59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117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5D6936D-AF4C-EB70-DA87-1496D49BF6CF}"/>
              </a:ext>
            </a:extLst>
          </p:cNvPr>
          <p:cNvSpPr txBox="1"/>
          <p:nvPr/>
        </p:nvSpPr>
        <p:spPr>
          <a:xfrm>
            <a:off x="7899592" y="247674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1.072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110C9B3-A8F5-8210-4077-70AF2ED300BA}"/>
              </a:ext>
            </a:extLst>
          </p:cNvPr>
          <p:cNvSpPr txBox="1"/>
          <p:nvPr/>
        </p:nvSpPr>
        <p:spPr>
          <a:xfrm>
            <a:off x="9256298" y="179174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1.310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639338-E429-2C9B-7E10-21B8FE4D5852}"/>
              </a:ext>
            </a:extLst>
          </p:cNvPr>
          <p:cNvSpPr txBox="1"/>
          <p:nvPr/>
        </p:nvSpPr>
        <p:spPr>
          <a:xfrm>
            <a:off x="9815232" y="141863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1.079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4221046-7AAE-C1F4-04EC-CD4299E82713}"/>
              </a:ext>
            </a:extLst>
          </p:cNvPr>
          <p:cNvSpPr txBox="1"/>
          <p:nvPr/>
        </p:nvSpPr>
        <p:spPr>
          <a:xfrm>
            <a:off x="10720279" y="2643191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1.431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DA480FF-8CB8-5902-87A6-887F3E0F2A3F}"/>
              </a:ext>
            </a:extLst>
          </p:cNvPr>
          <p:cNvSpPr txBox="1"/>
          <p:nvPr/>
        </p:nvSpPr>
        <p:spPr>
          <a:xfrm>
            <a:off x="11307388" y="355516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1.157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6A85AA-F003-A064-EF64-42A973F8C667}"/>
              </a:ext>
            </a:extLst>
          </p:cNvPr>
          <p:cNvSpPr txBox="1"/>
          <p:nvPr/>
        </p:nvSpPr>
        <p:spPr>
          <a:xfrm>
            <a:off x="14242951" y="171928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137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138588-8BD2-5C0B-94E8-56EE5F576D8A}"/>
              </a:ext>
            </a:extLst>
          </p:cNvPr>
          <p:cNvSpPr txBox="1"/>
          <p:nvPr/>
        </p:nvSpPr>
        <p:spPr>
          <a:xfrm>
            <a:off x="14937888" y="3008667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8DCD0A-22B6-3B36-C78A-3A6E92E285AA}"/>
              </a:ext>
            </a:extLst>
          </p:cNvPr>
          <p:cNvSpPr txBox="1"/>
          <p:nvPr/>
        </p:nvSpPr>
        <p:spPr>
          <a:xfrm>
            <a:off x="16043005" y="2375492"/>
            <a:ext cx="59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43863CF-B64B-D299-483B-F1B731E70C05}"/>
              </a:ext>
            </a:extLst>
          </p:cNvPr>
          <p:cNvSpPr txBox="1"/>
          <p:nvPr/>
        </p:nvSpPr>
        <p:spPr>
          <a:xfrm>
            <a:off x="13150118" y="197538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1.071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74F8B60-5114-ABF6-21E4-D6D3FE2D3E89}"/>
              </a:ext>
            </a:extLst>
          </p:cNvPr>
          <p:cNvSpPr txBox="1"/>
          <p:nvPr/>
        </p:nvSpPr>
        <p:spPr>
          <a:xfrm>
            <a:off x="14598880" y="199180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1.310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E1D9AB0-87D5-C4E6-A795-836D446CFAF1}"/>
              </a:ext>
            </a:extLst>
          </p:cNvPr>
          <p:cNvSpPr txBox="1"/>
          <p:nvPr/>
        </p:nvSpPr>
        <p:spPr>
          <a:xfrm>
            <a:off x="15084539" y="161868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1.084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A93D7F6-4FB1-9288-AA1D-37A29F9C75F8}"/>
              </a:ext>
            </a:extLst>
          </p:cNvPr>
          <p:cNvSpPr txBox="1"/>
          <p:nvPr/>
        </p:nvSpPr>
        <p:spPr>
          <a:xfrm>
            <a:off x="15982567" y="291631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1.427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EB8EB77-C2EF-682B-C708-FDB97BD5803D}"/>
              </a:ext>
            </a:extLst>
          </p:cNvPr>
          <p:cNvSpPr txBox="1"/>
          <p:nvPr/>
        </p:nvSpPr>
        <p:spPr>
          <a:xfrm>
            <a:off x="16515479" y="379699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1.156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210876F-A769-A1F3-07C4-8D636A027D71}"/>
              </a:ext>
            </a:extLst>
          </p:cNvPr>
          <p:cNvSpPr txBox="1"/>
          <p:nvPr/>
        </p:nvSpPr>
        <p:spPr>
          <a:xfrm>
            <a:off x="1975480" y="8832444"/>
            <a:ext cx="59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117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D719F04-04F1-4573-41A8-6FF0F6F78D13}"/>
              </a:ext>
            </a:extLst>
          </p:cNvPr>
          <p:cNvSpPr txBox="1"/>
          <p:nvPr/>
        </p:nvSpPr>
        <p:spPr>
          <a:xfrm>
            <a:off x="2969476" y="821114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5E4827-F14B-51FA-5004-3EBA8733DCF7}"/>
              </a:ext>
            </a:extLst>
          </p:cNvPr>
          <p:cNvSpPr txBox="1"/>
          <p:nvPr/>
        </p:nvSpPr>
        <p:spPr>
          <a:xfrm>
            <a:off x="3919214" y="952187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151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C52249-D79F-4820-A576-891368F57331}"/>
              </a:ext>
            </a:extLst>
          </p:cNvPr>
          <p:cNvSpPr txBox="1"/>
          <p:nvPr/>
        </p:nvSpPr>
        <p:spPr>
          <a:xfrm>
            <a:off x="5375196" y="880738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173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D5B9438-8C71-F598-D1A7-DF6A844C7E9F}"/>
              </a:ext>
            </a:extLst>
          </p:cNvPr>
          <p:cNvSpPr txBox="1"/>
          <p:nvPr/>
        </p:nvSpPr>
        <p:spPr>
          <a:xfrm>
            <a:off x="2709146" y="948878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1.094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1381A8F-9EED-805D-FCFC-D9D6046D663A}"/>
              </a:ext>
            </a:extLst>
          </p:cNvPr>
          <p:cNvSpPr txBox="1"/>
          <p:nvPr/>
        </p:nvSpPr>
        <p:spPr>
          <a:xfrm>
            <a:off x="1908010" y="8365606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1.089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6E3F16-6394-00A2-69E0-CDFB39522FEE}"/>
              </a:ext>
            </a:extLst>
          </p:cNvPr>
          <p:cNvSpPr txBox="1"/>
          <p:nvPr/>
        </p:nvSpPr>
        <p:spPr>
          <a:xfrm>
            <a:off x="3350274" y="8449141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1.320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AACDF28-1A34-04D8-E3CF-D380946E7D07}"/>
              </a:ext>
            </a:extLst>
          </p:cNvPr>
          <p:cNvSpPr txBox="1"/>
          <p:nvPr/>
        </p:nvSpPr>
        <p:spPr>
          <a:xfrm>
            <a:off x="4565227" y="8766170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1.364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188D2A5-F3BB-9892-288F-38AB66BC15B0}"/>
              </a:ext>
            </a:extLst>
          </p:cNvPr>
          <p:cNvSpPr txBox="1"/>
          <p:nvPr/>
        </p:nvSpPr>
        <p:spPr>
          <a:xfrm>
            <a:off x="5383324" y="995290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1.229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03B1B5-2862-F193-B463-2ABC0C4BA392}"/>
              </a:ext>
            </a:extLst>
          </p:cNvPr>
          <p:cNvSpPr txBox="1"/>
          <p:nvPr/>
        </p:nvSpPr>
        <p:spPr>
          <a:xfrm>
            <a:off x="6410858" y="10309352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1.067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632772-3F02-BECD-3603-03E603691B1B}"/>
              </a:ext>
            </a:extLst>
          </p:cNvPr>
          <p:cNvSpPr txBox="1"/>
          <p:nvPr/>
        </p:nvSpPr>
        <p:spPr>
          <a:xfrm>
            <a:off x="7671155" y="758891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1.080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FCDA67B-9896-E408-4901-3B7F5BECE42D}"/>
              </a:ext>
            </a:extLst>
          </p:cNvPr>
          <p:cNvSpPr txBox="1"/>
          <p:nvPr/>
        </p:nvSpPr>
        <p:spPr>
          <a:xfrm>
            <a:off x="8692782" y="7354847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137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7BC8549-4B55-A672-BF21-F5650CF1FDFB}"/>
              </a:ext>
            </a:extLst>
          </p:cNvPr>
          <p:cNvSpPr txBox="1"/>
          <p:nvPr/>
        </p:nvSpPr>
        <p:spPr>
          <a:xfrm>
            <a:off x="9462684" y="860429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126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32EE875-9643-CA1A-C757-658C672AEB5F}"/>
              </a:ext>
            </a:extLst>
          </p:cNvPr>
          <p:cNvSpPr txBox="1"/>
          <p:nvPr/>
        </p:nvSpPr>
        <p:spPr>
          <a:xfrm>
            <a:off x="10539898" y="8020834"/>
            <a:ext cx="59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119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8FC6358-38D4-1BF9-FEAC-4593E52C7DCF}"/>
              </a:ext>
            </a:extLst>
          </p:cNvPr>
          <p:cNvSpPr txBox="1"/>
          <p:nvPr/>
        </p:nvSpPr>
        <p:spPr>
          <a:xfrm>
            <a:off x="9098191" y="760493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1.318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B73AD3C-11A3-0002-68E5-999E8D40BBF7}"/>
              </a:ext>
            </a:extLst>
          </p:cNvPr>
          <p:cNvSpPr txBox="1"/>
          <p:nvPr/>
        </p:nvSpPr>
        <p:spPr>
          <a:xfrm>
            <a:off x="10466301" y="851070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1.414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333A440-6E41-5BD2-1FE1-C5145AE40F65}"/>
              </a:ext>
            </a:extLst>
          </p:cNvPr>
          <p:cNvSpPr txBox="1"/>
          <p:nvPr/>
        </p:nvSpPr>
        <p:spPr>
          <a:xfrm>
            <a:off x="11035927" y="943582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1.204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8133616-FFE3-61E8-F7CB-65DEFAB28F46}"/>
              </a:ext>
            </a:extLst>
          </p:cNvPr>
          <p:cNvSpPr txBox="1"/>
          <p:nvPr/>
        </p:nvSpPr>
        <p:spPr>
          <a:xfrm>
            <a:off x="11619776" y="1047041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1.062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ACF7E00-88B8-E47D-36F9-CC77BF5AE716}"/>
              </a:ext>
            </a:extLst>
          </p:cNvPr>
          <p:cNvSpPr txBox="1"/>
          <p:nvPr/>
        </p:nvSpPr>
        <p:spPr>
          <a:xfrm>
            <a:off x="14034962" y="861125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138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641BF8D-A442-7632-8A52-4317F1775179}"/>
              </a:ext>
            </a:extLst>
          </p:cNvPr>
          <p:cNvSpPr txBox="1"/>
          <p:nvPr/>
        </p:nvSpPr>
        <p:spPr>
          <a:xfrm>
            <a:off x="14673797" y="860429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B788A3E-3F42-1331-6BEE-44C58CBBD301}"/>
              </a:ext>
            </a:extLst>
          </p:cNvPr>
          <p:cNvSpPr txBox="1"/>
          <p:nvPr/>
        </p:nvSpPr>
        <p:spPr>
          <a:xfrm>
            <a:off x="15790712" y="8005047"/>
            <a:ext cx="59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C941CA2-3614-078C-161F-67783CA0CBBE}"/>
              </a:ext>
            </a:extLst>
          </p:cNvPr>
          <p:cNvSpPr txBox="1"/>
          <p:nvPr/>
        </p:nvSpPr>
        <p:spPr>
          <a:xfrm>
            <a:off x="12887167" y="830917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1.080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4F4925C-1DDB-AF04-E37E-0492F71CB5F2}"/>
              </a:ext>
            </a:extLst>
          </p:cNvPr>
          <p:cNvSpPr txBox="1"/>
          <p:nvPr/>
        </p:nvSpPr>
        <p:spPr>
          <a:xfrm>
            <a:off x="14252991" y="7648970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1.318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73424CA-F4B8-FBF6-18E8-BCB1FC2A7B94}"/>
              </a:ext>
            </a:extLst>
          </p:cNvPr>
          <p:cNvSpPr txBox="1"/>
          <p:nvPr/>
        </p:nvSpPr>
        <p:spPr>
          <a:xfrm>
            <a:off x="14805343" y="731473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1.090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5AF244-8E99-29CF-C86D-800D27C2AB7F}"/>
              </a:ext>
            </a:extLst>
          </p:cNvPr>
          <p:cNvSpPr txBox="1"/>
          <p:nvPr/>
        </p:nvSpPr>
        <p:spPr>
          <a:xfrm>
            <a:off x="15689612" y="8499661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1.428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689B84-CB4E-F4C2-1337-9FFD711D9B9E}"/>
              </a:ext>
            </a:extLst>
          </p:cNvPr>
          <p:cNvSpPr txBox="1"/>
          <p:nvPr/>
        </p:nvSpPr>
        <p:spPr>
          <a:xfrm>
            <a:off x="16296609" y="9435827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1.204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1B04D00-9AD7-B9D5-5679-95BE4DFABA90}"/>
              </a:ext>
            </a:extLst>
          </p:cNvPr>
          <p:cNvSpPr txBox="1"/>
          <p:nvPr/>
        </p:nvSpPr>
        <p:spPr>
          <a:xfrm>
            <a:off x="16867582" y="1047041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1.062</a:t>
            </a:r>
          </a:p>
        </p:txBody>
      </p:sp>
    </p:spTree>
    <p:extLst>
      <p:ext uri="{BB962C8B-B14F-4D97-AF65-F5344CB8AC3E}">
        <p14:creationId xmlns:p14="http://schemas.microsoft.com/office/powerpoint/2010/main" val="1414079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1818" y="1549899"/>
            <a:ext cx="7290831" cy="10433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63" y="5006439"/>
            <a:ext cx="387511" cy="387889"/>
          </a:xfrm>
          <a:prstGeom prst="rect">
            <a:avLst/>
          </a:prstGeom>
          <a:effectLst>
            <a:outerShdw blurRad="63500" dir="2700000" algn="tl" rotWithShape="0">
              <a:prstClr val="black"/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149" y="4275194"/>
            <a:ext cx="1871542" cy="1110924"/>
          </a:xfrm>
          <a:prstGeom prst="rect">
            <a:avLst/>
          </a:prstGeom>
          <a:effectLst>
            <a:outerShdw blurRad="63500" dir="2700000" algn="tl" rotWithShape="0">
              <a:prstClr val="black"/>
            </a:outerShdw>
          </a:effectLst>
        </p:spPr>
      </p:pic>
    </p:spTree>
    <p:extLst>
      <p:ext uri="{BB962C8B-B14F-4D97-AF65-F5344CB8AC3E}">
        <p14:creationId xmlns:p14="http://schemas.microsoft.com/office/powerpoint/2010/main" val="699373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9862" y="2521451"/>
            <a:ext cx="9802388" cy="750266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5810994"/>
            <a:ext cx="8362776" cy="6400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009CFC-795B-0F55-CB57-E83699DE0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0"/>
            <a:ext cx="8362776" cy="6400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986" y="5810995"/>
            <a:ext cx="529473" cy="529989"/>
          </a:xfrm>
          <a:prstGeom prst="rect">
            <a:avLst/>
          </a:prstGeom>
          <a:effectLst>
            <a:outerShdw blurRad="63500" dir="2700000" algn="tl" rotWithShape="0">
              <a:prstClr val="black"/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8872" y="4558703"/>
            <a:ext cx="1795341" cy="2989611"/>
          </a:xfrm>
          <a:prstGeom prst="rect">
            <a:avLst/>
          </a:prstGeom>
          <a:effectLst>
            <a:outerShdw blurRad="63500" dir="2700000" algn="tl" rotWithShape="0">
              <a:prstClr val="black"/>
            </a:outerShdw>
          </a:effectLst>
        </p:spPr>
      </p:pic>
      <p:cxnSp>
        <p:nvCxnSpPr>
          <p:cNvPr id="16" name="Straight Arrow Connector 15"/>
          <p:cNvCxnSpPr/>
          <p:nvPr/>
        </p:nvCxnSpPr>
        <p:spPr>
          <a:xfrm>
            <a:off x="9403434" y="6068747"/>
            <a:ext cx="2687982" cy="0"/>
          </a:xfrm>
          <a:prstGeom prst="straightConnector1">
            <a:avLst/>
          </a:prstGeom>
          <a:ln w="127000">
            <a:solidFill>
              <a:schemeClr val="bg2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2464796" y="6060748"/>
            <a:ext cx="2687982" cy="0"/>
          </a:xfrm>
          <a:prstGeom prst="straightConnector1">
            <a:avLst/>
          </a:prstGeom>
          <a:ln w="127000">
            <a:solidFill>
              <a:schemeClr val="bg2"/>
            </a:solidFill>
            <a:tailEnd type="triangle"/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486930" y="3218688"/>
            <a:ext cx="50847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475199" y="8253984"/>
            <a:ext cx="45878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70433" y="402336"/>
            <a:ext cx="5405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70433" y="6337910"/>
            <a:ext cx="5405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54075" y="3161472"/>
            <a:ext cx="5052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9896700" y="9372359"/>
            <a:ext cx="119802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  <a:effectLst>
            <a:glow rad="254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754374" y="8859001"/>
            <a:ext cx="1513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200 m s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−1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98" y="3565304"/>
            <a:ext cx="4282934" cy="2015760"/>
          </a:xfrm>
          <a:prstGeom prst="rect">
            <a:avLst/>
          </a:prstGeom>
          <a:effectLst>
            <a:outerShdw blurRad="190500" dist="127000" dir="6600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val="3215402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447B85-A318-DC1B-2ECE-2F327420E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3" y="1689237"/>
            <a:ext cx="16060614" cy="10337521"/>
          </a:xfrm>
          <a:prstGeom prst="rect">
            <a:avLst/>
          </a:prstGeom>
        </p:spPr>
      </p:pic>
      <p:pic>
        <p:nvPicPr>
          <p:cNvPr id="29" name="Picture 28" descr="A blue and white molecule&#10;&#10;AI-generated content may be incorrect.">
            <a:extLst>
              <a:ext uri="{FF2B5EF4-FFF2-40B4-BE49-F238E27FC236}">
                <a16:creationId xmlns:a16="http://schemas.microsoft.com/office/drawing/2014/main" id="{A977A5F3-5EAB-DA67-04FF-1A53E98B4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9716" y="1275272"/>
            <a:ext cx="1902133" cy="1684301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7" name="Picture 26" descr="A blue and white molecule&#10;&#10;AI-generated content may be incorrect.">
            <a:extLst>
              <a:ext uri="{FF2B5EF4-FFF2-40B4-BE49-F238E27FC236}">
                <a16:creationId xmlns:a16="http://schemas.microsoft.com/office/drawing/2014/main" id="{85B71129-3663-E25C-6A78-FF8EBDC3D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74320" y="2706951"/>
            <a:ext cx="1846493" cy="16162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4" name="Picture 23" descr="A blue and white molecule&#10;&#10;AI-generated content may be incorrect.">
            <a:extLst>
              <a:ext uri="{FF2B5EF4-FFF2-40B4-BE49-F238E27FC236}">
                <a16:creationId xmlns:a16="http://schemas.microsoft.com/office/drawing/2014/main" id="{A8D7B9E8-62DE-474E-5243-6A01EA91A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5442" y="3937751"/>
            <a:ext cx="2102541" cy="143081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D2F2EC-895D-ECE0-F547-A4E08242FC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8" y="1950450"/>
            <a:ext cx="323711" cy="32402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 descr="A blue and white molecule model&#10;&#10;AI-generated content may be incorrect.">
            <a:extLst>
              <a:ext uri="{FF2B5EF4-FFF2-40B4-BE49-F238E27FC236}">
                <a16:creationId xmlns:a16="http://schemas.microsoft.com/office/drawing/2014/main" id="{7AE93FBD-D1BE-F921-75F3-3420A4E81B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0110" y="1529348"/>
            <a:ext cx="1560104" cy="107555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1" name="Picture 10" descr="A model of a molecule&#10;&#10;AI-generated content may be incorrect.">
            <a:extLst>
              <a:ext uri="{FF2B5EF4-FFF2-40B4-BE49-F238E27FC236}">
                <a16:creationId xmlns:a16="http://schemas.microsoft.com/office/drawing/2014/main" id="{CD01F209-E64D-AD0A-3B55-540C828A26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6340" y="6383850"/>
            <a:ext cx="1791428" cy="152456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5" name="Picture 14" descr="A blue and white molecule&#10;&#10;AI-generated content may be incorrect.">
            <a:extLst>
              <a:ext uri="{FF2B5EF4-FFF2-40B4-BE49-F238E27FC236}">
                <a16:creationId xmlns:a16="http://schemas.microsoft.com/office/drawing/2014/main" id="{2FEB99AA-7DEA-B36E-67A6-CD515AB0FE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01036" y="6721632"/>
            <a:ext cx="1174344" cy="190045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1" name="Picture 20" descr="A white molecule model with balls&#10;&#10;AI-generated content may be incorrect.">
            <a:extLst>
              <a:ext uri="{FF2B5EF4-FFF2-40B4-BE49-F238E27FC236}">
                <a16:creationId xmlns:a16="http://schemas.microsoft.com/office/drawing/2014/main" id="{9F03132F-C587-D6A2-B431-C7B8A9770E8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92019" y="10610984"/>
            <a:ext cx="2248337" cy="112258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5" name="Picture 24" descr="A blue and white molecule&#10;&#10;AI-generated content may be incorrect.">
            <a:extLst>
              <a:ext uri="{FF2B5EF4-FFF2-40B4-BE49-F238E27FC236}">
                <a16:creationId xmlns:a16="http://schemas.microsoft.com/office/drawing/2014/main" id="{45DB8F69-6D99-2421-75B7-747F6A5B1C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405524">
            <a:off x="11503642" y="3892579"/>
            <a:ext cx="2522359" cy="96374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2" name="Picture 31" descr="A model of a molecule&#10;&#10;AI-generated content may be incorrect.">
            <a:extLst>
              <a:ext uri="{FF2B5EF4-FFF2-40B4-BE49-F238E27FC236}">
                <a16:creationId xmlns:a16="http://schemas.microsoft.com/office/drawing/2014/main" id="{EE18DF40-69D1-9BFE-48EF-495F73AD723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244238" y="8289142"/>
            <a:ext cx="2030970" cy="168886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6" name="Picture 35" descr="A blue and white molecule&#10;&#10;AI-generated content may be incorrect.">
            <a:extLst>
              <a:ext uri="{FF2B5EF4-FFF2-40B4-BE49-F238E27FC236}">
                <a16:creationId xmlns:a16="http://schemas.microsoft.com/office/drawing/2014/main" id="{077EB153-8583-B99E-4DCA-C9ADA334E5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07945" y="5157555"/>
            <a:ext cx="1791428" cy="16971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D129CA0-6C68-F92A-EBC9-6C14755AF64A}"/>
              </a:ext>
            </a:extLst>
          </p:cNvPr>
          <p:cNvSpPr txBox="1"/>
          <p:nvPr/>
        </p:nvSpPr>
        <p:spPr>
          <a:xfrm>
            <a:off x="1637138" y="1835464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42" name="Picture 41" descr="A white spheres on a black background&#10;&#10;AI-generated content may be incorrect.">
            <a:extLst>
              <a:ext uri="{FF2B5EF4-FFF2-40B4-BE49-F238E27FC236}">
                <a16:creationId xmlns:a16="http://schemas.microsoft.com/office/drawing/2014/main" id="{2A0EE6FB-C209-097B-677F-B14C79AF587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55176" y="7606161"/>
            <a:ext cx="2226668" cy="115743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8" name="Picture 47" descr="A white and grey molecule model&#10;&#10;AI-generated content may be incorrect.">
            <a:extLst>
              <a:ext uri="{FF2B5EF4-FFF2-40B4-BE49-F238E27FC236}">
                <a16:creationId xmlns:a16="http://schemas.microsoft.com/office/drawing/2014/main" id="{2B2E7630-2821-B13F-8547-126AA5CA180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085684" y="5190369"/>
            <a:ext cx="1837083" cy="16180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0" name="Picture 49" descr="A white and grey molecule model&#10;&#10;AI-generated content may be incorrect.">
            <a:extLst>
              <a:ext uri="{FF2B5EF4-FFF2-40B4-BE49-F238E27FC236}">
                <a16:creationId xmlns:a16="http://schemas.microsoft.com/office/drawing/2014/main" id="{CA8DA174-2391-D3A1-6CA4-5113ABFAB60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767256" y="6384358"/>
            <a:ext cx="1837083" cy="167672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ED65B74-6C0D-943D-5F7D-043743AEA74F}"/>
              </a:ext>
            </a:extLst>
          </p:cNvPr>
          <p:cNvCxnSpPr>
            <a:cxnSpLocks/>
          </p:cNvCxnSpPr>
          <p:nvPr/>
        </p:nvCxnSpPr>
        <p:spPr>
          <a:xfrm flipH="1" flipV="1">
            <a:off x="16015235" y="6271405"/>
            <a:ext cx="380079" cy="1059464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C0B8AE2-D232-43DA-8AB3-B9D23D66BAC4}"/>
              </a:ext>
            </a:extLst>
          </p:cNvPr>
          <p:cNvCxnSpPr>
            <a:cxnSpLocks/>
          </p:cNvCxnSpPr>
          <p:nvPr/>
        </p:nvCxnSpPr>
        <p:spPr>
          <a:xfrm flipH="1" flipV="1">
            <a:off x="16192669" y="5826709"/>
            <a:ext cx="748054" cy="759674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C3C5C7E-7074-54D4-3538-DFEEAC6122B3}"/>
              </a:ext>
            </a:extLst>
          </p:cNvPr>
          <p:cNvCxnSpPr>
            <a:cxnSpLocks/>
          </p:cNvCxnSpPr>
          <p:nvPr/>
        </p:nvCxnSpPr>
        <p:spPr>
          <a:xfrm flipH="1">
            <a:off x="16197590" y="3552194"/>
            <a:ext cx="701802" cy="0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6152670-D49E-49A6-5FDF-39F0384D607D}"/>
              </a:ext>
            </a:extLst>
          </p:cNvPr>
          <p:cNvCxnSpPr>
            <a:cxnSpLocks/>
          </p:cNvCxnSpPr>
          <p:nvPr/>
        </p:nvCxnSpPr>
        <p:spPr>
          <a:xfrm flipH="1">
            <a:off x="16220424" y="2563545"/>
            <a:ext cx="299022" cy="408133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1C3018E-F19B-0214-6720-DC605C19194D}"/>
              </a:ext>
            </a:extLst>
          </p:cNvPr>
          <p:cNvCxnSpPr>
            <a:cxnSpLocks/>
          </p:cNvCxnSpPr>
          <p:nvPr/>
        </p:nvCxnSpPr>
        <p:spPr>
          <a:xfrm flipH="1">
            <a:off x="16220424" y="3968566"/>
            <a:ext cx="701802" cy="0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AC3BE2F-29EA-0835-7945-CEA1FBA1AAB7}"/>
              </a:ext>
            </a:extLst>
          </p:cNvPr>
          <p:cNvCxnSpPr>
            <a:cxnSpLocks/>
          </p:cNvCxnSpPr>
          <p:nvPr/>
        </p:nvCxnSpPr>
        <p:spPr>
          <a:xfrm flipH="1">
            <a:off x="16238921" y="5319946"/>
            <a:ext cx="701802" cy="0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BD9097C1-3158-5ED9-B7FF-8AE59B723B36}"/>
              </a:ext>
            </a:extLst>
          </p:cNvPr>
          <p:cNvSpPr txBox="1"/>
          <p:nvPr/>
        </p:nvSpPr>
        <p:spPr>
          <a:xfrm>
            <a:off x="18438477" y="8253266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4" name="Picture 83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069A465E-0A54-1B94-1757-289FA10F1F0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920814" y="8403849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33B5A0E5-6F2A-BBF8-3523-EC75EEC7C2C6}"/>
              </a:ext>
            </a:extLst>
          </p:cNvPr>
          <p:cNvSpPr txBox="1"/>
          <p:nvPr/>
        </p:nvSpPr>
        <p:spPr>
          <a:xfrm>
            <a:off x="18558074" y="7252290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6" name="Picture 85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E55B750E-0234-D89F-7916-ECE67E61826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040411" y="7402873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91ED47AE-992C-1EEB-ED14-00D6362771FD}"/>
              </a:ext>
            </a:extLst>
          </p:cNvPr>
          <p:cNvSpPr txBox="1"/>
          <p:nvPr/>
        </p:nvSpPr>
        <p:spPr>
          <a:xfrm>
            <a:off x="18704426" y="5838031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8" name="Picture 87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C7793E2A-0089-7771-E1EB-FA7B91271D2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186763" y="5988614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C5F9A75C-D193-5B08-292D-05E492A9D6B2}"/>
              </a:ext>
            </a:extLst>
          </p:cNvPr>
          <p:cNvSpPr txBox="1"/>
          <p:nvPr/>
        </p:nvSpPr>
        <p:spPr>
          <a:xfrm>
            <a:off x="18801041" y="4497972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0" name="Picture 89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505601D7-4E5E-CEEF-14B9-9F12F49D816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283378" y="4648555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F42E4604-6D22-4A94-482F-2F0D2B87AF33}"/>
              </a:ext>
            </a:extLst>
          </p:cNvPr>
          <p:cNvSpPr txBox="1"/>
          <p:nvPr/>
        </p:nvSpPr>
        <p:spPr>
          <a:xfrm>
            <a:off x="18583038" y="2989265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2" name="Picture 91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C3F1149B-6E82-B10B-6CDB-B990BAB4D5A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065375" y="3139848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696D8DFB-BEB2-64ED-44BC-8F510AF5109C}"/>
              </a:ext>
            </a:extLst>
          </p:cNvPr>
          <p:cNvSpPr txBox="1"/>
          <p:nvPr/>
        </p:nvSpPr>
        <p:spPr>
          <a:xfrm>
            <a:off x="17541391" y="1543811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4" name="Picture 93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F7FCC8FA-F25C-9EB5-E005-D15830DEA75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023728" y="1694394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6" name="Picture 5" descr="A model of a molecule&#10;&#10;AI-generated content may be incorrect.">
            <a:extLst>
              <a:ext uri="{FF2B5EF4-FFF2-40B4-BE49-F238E27FC236}">
                <a16:creationId xmlns:a16="http://schemas.microsoft.com/office/drawing/2014/main" id="{BCCD7AE0-7B81-2B9E-7990-42869762DC8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80253" y="1807755"/>
            <a:ext cx="1560103" cy="16264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E2E7EE-F71F-8169-7339-25AC71E4CB2B}"/>
              </a:ext>
            </a:extLst>
          </p:cNvPr>
          <p:cNvSpPr txBox="1"/>
          <p:nvPr/>
        </p:nvSpPr>
        <p:spPr>
          <a:xfrm>
            <a:off x="1075113" y="2369840"/>
            <a:ext cx="4764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sz="22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D0C6A5-3766-5724-5905-255857887103}"/>
              </a:ext>
            </a:extLst>
          </p:cNvPr>
          <p:cNvSpPr txBox="1"/>
          <p:nvPr/>
        </p:nvSpPr>
        <p:spPr>
          <a:xfrm>
            <a:off x="2042584" y="2337128"/>
            <a:ext cx="11400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3v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2" name="Picture 11" descr="A blue and white molecule&#10;&#10;AI-generated content may be incorrect.">
            <a:extLst>
              <a:ext uri="{FF2B5EF4-FFF2-40B4-BE49-F238E27FC236}">
                <a16:creationId xmlns:a16="http://schemas.microsoft.com/office/drawing/2014/main" id="{4DA01DB9-25E0-9269-5716-0A691237CFF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13887" y="8021082"/>
            <a:ext cx="2066720" cy="133956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4" name="Picture 13" descr="A white molecule model with white balls&#10;&#10;AI-generated content may be incorrect.">
            <a:extLst>
              <a:ext uri="{FF2B5EF4-FFF2-40B4-BE49-F238E27FC236}">
                <a16:creationId xmlns:a16="http://schemas.microsoft.com/office/drawing/2014/main" id="{F0C8BD7D-59A9-DF1D-6605-6EF2A75DD77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804407" y="10449886"/>
            <a:ext cx="2083715" cy="126917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26C01E0-A483-9F9A-56E4-22BD2FEDB464}"/>
              </a:ext>
            </a:extLst>
          </p:cNvPr>
          <p:cNvSpPr txBox="1"/>
          <p:nvPr/>
        </p:nvSpPr>
        <p:spPr>
          <a:xfrm>
            <a:off x="16501442" y="8418679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7CE202-6D79-9F27-3E95-E2BAD7382BE1}"/>
              </a:ext>
            </a:extLst>
          </p:cNvPr>
          <p:cNvSpPr txBox="1"/>
          <p:nvPr/>
        </p:nvSpPr>
        <p:spPr>
          <a:xfrm>
            <a:off x="17013001" y="7209733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FA1561-E6B1-FFE3-85A0-CE8872F86D26}"/>
              </a:ext>
            </a:extLst>
          </p:cNvPr>
          <p:cNvSpPr txBox="1"/>
          <p:nvPr/>
        </p:nvSpPr>
        <p:spPr>
          <a:xfrm>
            <a:off x="17334099" y="5902016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21FA98-7821-5C3D-8E0F-5C00D1DF6BD6}"/>
              </a:ext>
            </a:extLst>
          </p:cNvPr>
          <p:cNvSpPr txBox="1"/>
          <p:nvPr/>
        </p:nvSpPr>
        <p:spPr>
          <a:xfrm>
            <a:off x="17334099" y="4717654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E348DA2-67A7-96D5-4E48-EDCE1D4470BC}"/>
              </a:ext>
            </a:extLst>
          </p:cNvPr>
          <p:cNvSpPr txBox="1"/>
          <p:nvPr/>
        </p:nvSpPr>
        <p:spPr>
          <a:xfrm>
            <a:off x="17326702" y="3437664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20314C-1DFD-3CD7-09A0-8666EEBDB5F1}"/>
              </a:ext>
            </a:extLst>
          </p:cNvPr>
          <p:cNvSpPr txBox="1"/>
          <p:nvPr/>
        </p:nvSpPr>
        <p:spPr>
          <a:xfrm>
            <a:off x="16349534" y="2026021"/>
            <a:ext cx="984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A′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5DE4DA-1416-FD56-EB0F-6C290A38BAFF}"/>
              </a:ext>
            </a:extLst>
          </p:cNvPr>
          <p:cNvSpPr txBox="1"/>
          <p:nvPr/>
        </p:nvSpPr>
        <p:spPr>
          <a:xfrm>
            <a:off x="3329851" y="7456414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85EE62-9223-6FD4-101C-CA296342368E}"/>
              </a:ext>
            </a:extLst>
          </p:cNvPr>
          <p:cNvSpPr txBox="1"/>
          <p:nvPr/>
        </p:nvSpPr>
        <p:spPr>
          <a:xfrm>
            <a:off x="10256237" y="8612495"/>
            <a:ext cx="9412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0431FC-989D-18D9-7312-D61E7087293F}"/>
              </a:ext>
            </a:extLst>
          </p:cNvPr>
          <p:cNvSpPr txBox="1"/>
          <p:nvPr/>
        </p:nvSpPr>
        <p:spPr>
          <a:xfrm>
            <a:off x="5844458" y="11275041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AE6080-DED3-6A3F-78CE-518F51A35037}"/>
              </a:ext>
            </a:extLst>
          </p:cNvPr>
          <p:cNvSpPr txBox="1"/>
          <p:nvPr/>
        </p:nvSpPr>
        <p:spPr>
          <a:xfrm>
            <a:off x="5780253" y="5157555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3EAC95-7042-2D42-29EB-4795062B9F52}"/>
              </a:ext>
            </a:extLst>
          </p:cNvPr>
          <p:cNvSpPr txBox="1"/>
          <p:nvPr/>
        </p:nvSpPr>
        <p:spPr>
          <a:xfrm>
            <a:off x="5328932" y="2231197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86AD9-F8DC-E4CD-9369-D4F90045632C}"/>
              </a:ext>
            </a:extLst>
          </p:cNvPr>
          <p:cNvSpPr txBox="1"/>
          <p:nvPr/>
        </p:nvSpPr>
        <p:spPr>
          <a:xfrm>
            <a:off x="8017040" y="9043382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9D4859-CB8D-8F48-F5BF-F330EE0EF19C}"/>
              </a:ext>
            </a:extLst>
          </p:cNvPr>
          <p:cNvSpPr txBox="1"/>
          <p:nvPr/>
        </p:nvSpPr>
        <p:spPr>
          <a:xfrm>
            <a:off x="9609955" y="11226578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ECF43F-8486-493A-8FE8-A7BD7EE48665}"/>
              </a:ext>
            </a:extLst>
          </p:cNvPr>
          <p:cNvSpPr txBox="1"/>
          <p:nvPr/>
        </p:nvSpPr>
        <p:spPr>
          <a:xfrm>
            <a:off x="12864266" y="9559153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FE942E-1298-5CB5-2403-D3BE85674C87}"/>
              </a:ext>
            </a:extLst>
          </p:cNvPr>
          <p:cNvSpPr txBox="1"/>
          <p:nvPr/>
        </p:nvSpPr>
        <p:spPr>
          <a:xfrm>
            <a:off x="12003368" y="3822041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2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A″</a:t>
            </a:r>
            <a:endParaRPr lang="en-US" sz="22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035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B3586-692F-F03A-557E-33C8FFC73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465788-C0B6-7119-2E06-C6F26B98E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3" y="1442854"/>
            <a:ext cx="16060615" cy="10592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8EEF2F-F08B-662C-B502-9A04DA3388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8" y="2227606"/>
            <a:ext cx="323711" cy="32402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" name="Picture 4" descr="A blue and white molecule model&#10;&#10;AI-generated content may be incorrect.">
            <a:extLst>
              <a:ext uri="{FF2B5EF4-FFF2-40B4-BE49-F238E27FC236}">
                <a16:creationId xmlns:a16="http://schemas.microsoft.com/office/drawing/2014/main" id="{A208EED6-8636-0421-D81A-E0461AF3A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0367" y="1809485"/>
            <a:ext cx="1560104" cy="107555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1" name="Picture 10" descr="A model of a molecule&#10;&#10;AI-generated content may be incorrect.">
            <a:extLst>
              <a:ext uri="{FF2B5EF4-FFF2-40B4-BE49-F238E27FC236}">
                <a16:creationId xmlns:a16="http://schemas.microsoft.com/office/drawing/2014/main" id="{6EA2A1A8-2B88-1812-06FD-964B6F2E38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6340" y="6383850"/>
            <a:ext cx="1791428" cy="152456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5" name="Picture 14" descr="A blue and white molecule&#10;&#10;AI-generated content may be incorrect.">
            <a:extLst>
              <a:ext uri="{FF2B5EF4-FFF2-40B4-BE49-F238E27FC236}">
                <a16:creationId xmlns:a16="http://schemas.microsoft.com/office/drawing/2014/main" id="{E37B01E7-ABC8-05A8-8086-D1FBB05E85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1036" y="6721632"/>
            <a:ext cx="1174344" cy="190045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9" name="Picture 18" descr="A blue and white molecule&#10;&#10;AI-generated content may be incorrect.">
            <a:extLst>
              <a:ext uri="{FF2B5EF4-FFF2-40B4-BE49-F238E27FC236}">
                <a16:creationId xmlns:a16="http://schemas.microsoft.com/office/drawing/2014/main" id="{8637BE07-FE79-D50A-6DED-058926E3FE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7340" y="7964909"/>
            <a:ext cx="2030970" cy="133956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1" name="Picture 20" descr="A white molecule model with balls&#10;&#10;AI-generated content may be incorrect.">
            <a:extLst>
              <a:ext uri="{FF2B5EF4-FFF2-40B4-BE49-F238E27FC236}">
                <a16:creationId xmlns:a16="http://schemas.microsoft.com/office/drawing/2014/main" id="{87696CBB-6281-86DB-8EA9-89B52A3F69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92019" y="10610984"/>
            <a:ext cx="2248337" cy="112258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25" name="Picture 24" descr="A blue and white molecule&#10;&#10;AI-generated content may be incorrect.">
            <a:extLst>
              <a:ext uri="{FF2B5EF4-FFF2-40B4-BE49-F238E27FC236}">
                <a16:creationId xmlns:a16="http://schemas.microsoft.com/office/drawing/2014/main" id="{1DAA11DC-AD0A-102B-2F77-5C11C65A00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405524">
            <a:off x="11503642" y="3892579"/>
            <a:ext cx="2522359" cy="963747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2" name="Picture 31" descr="A model of a molecule&#10;&#10;AI-generated content may be incorrect.">
            <a:extLst>
              <a:ext uri="{FF2B5EF4-FFF2-40B4-BE49-F238E27FC236}">
                <a16:creationId xmlns:a16="http://schemas.microsoft.com/office/drawing/2014/main" id="{44F1E6AF-45B1-D041-8248-ECFCB5E1AF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244238" y="8289142"/>
            <a:ext cx="2030970" cy="168886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4" name="Picture 33" descr="A molecule model with white balls and blue tip&#10;&#10;AI-generated content may be incorrect.">
            <a:extLst>
              <a:ext uri="{FF2B5EF4-FFF2-40B4-BE49-F238E27FC236}">
                <a16:creationId xmlns:a16="http://schemas.microsoft.com/office/drawing/2014/main" id="{BC1048EF-E151-B3E9-88AE-61AE9C1009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72723" y="10476013"/>
            <a:ext cx="2083715" cy="135815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6" name="Picture 35" descr="A blue and white molecule&#10;&#10;AI-generated content may be incorrect.">
            <a:extLst>
              <a:ext uri="{FF2B5EF4-FFF2-40B4-BE49-F238E27FC236}">
                <a16:creationId xmlns:a16="http://schemas.microsoft.com/office/drawing/2014/main" id="{DF3F0F47-A1FA-90F9-FE68-C278B8E122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07945" y="5157555"/>
            <a:ext cx="1791428" cy="16971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FC3BD3A-467F-0C15-70EF-89A8EC1C041E}"/>
              </a:ext>
            </a:extLst>
          </p:cNvPr>
          <p:cNvSpPr txBox="1"/>
          <p:nvPr/>
        </p:nvSpPr>
        <p:spPr>
          <a:xfrm>
            <a:off x="1529100" y="2112620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40" name="Picture 39" descr="A blue and white molecule&#10;&#10;AI-generated content may be incorrect.">
            <a:extLst>
              <a:ext uri="{FF2B5EF4-FFF2-40B4-BE49-F238E27FC236}">
                <a16:creationId xmlns:a16="http://schemas.microsoft.com/office/drawing/2014/main" id="{6D567C6C-12EB-F635-7709-8221D14970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085684" y="4566454"/>
            <a:ext cx="2052733" cy="1396014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2" name="Picture 41" descr="A white spheres on a black background&#10;&#10;AI-generated content may be incorrect.">
            <a:extLst>
              <a:ext uri="{FF2B5EF4-FFF2-40B4-BE49-F238E27FC236}">
                <a16:creationId xmlns:a16="http://schemas.microsoft.com/office/drawing/2014/main" id="{B4CE2A17-08E3-209C-D6EA-A840597EACA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155176" y="8204049"/>
            <a:ext cx="2226668" cy="115743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4" name="Picture 43" descr="A blue and white molecule&#10;&#10;AI-generated content may be incorrect.">
            <a:extLst>
              <a:ext uri="{FF2B5EF4-FFF2-40B4-BE49-F238E27FC236}">
                <a16:creationId xmlns:a16="http://schemas.microsoft.com/office/drawing/2014/main" id="{DEC3EF3C-4D49-9017-1919-6E456CA026B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180418" y="1872898"/>
            <a:ext cx="1837083" cy="162280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6" name="Picture 45" descr="A molecule model of a molecule&#10;&#10;AI-generated content may be incorrect.">
            <a:extLst>
              <a:ext uri="{FF2B5EF4-FFF2-40B4-BE49-F238E27FC236}">
                <a16:creationId xmlns:a16="http://schemas.microsoft.com/office/drawing/2014/main" id="{BD780A8B-2DF6-89C7-1E7B-9D5B9FDF407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085443" y="3299643"/>
            <a:ext cx="1837083" cy="160719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48" name="Picture 47" descr="A white and grey molecule model&#10;&#10;AI-generated content may be incorrect.">
            <a:extLst>
              <a:ext uri="{FF2B5EF4-FFF2-40B4-BE49-F238E27FC236}">
                <a16:creationId xmlns:a16="http://schemas.microsoft.com/office/drawing/2014/main" id="{3E2A0354-0296-FA59-DDB2-DCEFF0F3514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085684" y="5788257"/>
            <a:ext cx="1837083" cy="16180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50" name="Picture 49" descr="A white and grey molecule model&#10;&#10;AI-generated content may be incorrect.">
            <a:extLst>
              <a:ext uri="{FF2B5EF4-FFF2-40B4-BE49-F238E27FC236}">
                <a16:creationId xmlns:a16="http://schemas.microsoft.com/office/drawing/2014/main" id="{B3632F2E-FC52-5C45-D5A5-FFFC5BC1FA6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6767256" y="6982246"/>
            <a:ext cx="1837083" cy="167672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F54680E-758D-C418-FEB9-79B9321A5B69}"/>
              </a:ext>
            </a:extLst>
          </p:cNvPr>
          <p:cNvCxnSpPr>
            <a:cxnSpLocks/>
          </p:cNvCxnSpPr>
          <p:nvPr/>
        </p:nvCxnSpPr>
        <p:spPr>
          <a:xfrm flipH="1" flipV="1">
            <a:off x="16015235" y="6271405"/>
            <a:ext cx="368510" cy="1578773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5E5F0DD-FD45-3388-7B97-089BCF80B5D7}"/>
              </a:ext>
            </a:extLst>
          </p:cNvPr>
          <p:cNvCxnSpPr>
            <a:cxnSpLocks/>
          </p:cNvCxnSpPr>
          <p:nvPr/>
        </p:nvCxnSpPr>
        <p:spPr>
          <a:xfrm flipH="1" flipV="1">
            <a:off x="16192669" y="5826709"/>
            <a:ext cx="776631" cy="1046808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4434354-0357-0BDF-FE52-2806AB7A1AC8}"/>
              </a:ext>
            </a:extLst>
          </p:cNvPr>
          <p:cNvCxnSpPr>
            <a:cxnSpLocks/>
          </p:cNvCxnSpPr>
          <p:nvPr/>
        </p:nvCxnSpPr>
        <p:spPr>
          <a:xfrm flipH="1">
            <a:off x="16197590" y="3552194"/>
            <a:ext cx="701802" cy="0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EC29A33-B776-E8FF-94D4-7772300D4019}"/>
              </a:ext>
            </a:extLst>
          </p:cNvPr>
          <p:cNvCxnSpPr>
            <a:cxnSpLocks/>
          </p:cNvCxnSpPr>
          <p:nvPr/>
        </p:nvCxnSpPr>
        <p:spPr>
          <a:xfrm flipH="1">
            <a:off x="16248179" y="2826166"/>
            <a:ext cx="651213" cy="134015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87A65825-EA86-B765-8D50-C1E0C8A9EAFE}"/>
              </a:ext>
            </a:extLst>
          </p:cNvPr>
          <p:cNvCxnSpPr>
            <a:cxnSpLocks/>
          </p:cNvCxnSpPr>
          <p:nvPr/>
        </p:nvCxnSpPr>
        <p:spPr>
          <a:xfrm flipH="1" flipV="1">
            <a:off x="16220424" y="3968566"/>
            <a:ext cx="678968" cy="597888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14020D7-5DC8-167A-CF2F-6C58E88B967D}"/>
              </a:ext>
            </a:extLst>
          </p:cNvPr>
          <p:cNvCxnSpPr>
            <a:cxnSpLocks/>
          </p:cNvCxnSpPr>
          <p:nvPr/>
        </p:nvCxnSpPr>
        <p:spPr>
          <a:xfrm flipH="1" flipV="1">
            <a:off x="16238921" y="5319946"/>
            <a:ext cx="730379" cy="506763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98226401-9417-765B-0505-FC6779AF5027}"/>
              </a:ext>
            </a:extLst>
          </p:cNvPr>
          <p:cNvSpPr txBox="1"/>
          <p:nvPr/>
        </p:nvSpPr>
        <p:spPr>
          <a:xfrm>
            <a:off x="18438477" y="8851154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4" name="Picture 83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7F122590-5B8B-2229-5039-CBA27FC8996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8920814" y="9001737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5937C539-AF5B-FA33-F9F5-ECC968465DF1}"/>
              </a:ext>
            </a:extLst>
          </p:cNvPr>
          <p:cNvSpPr txBox="1"/>
          <p:nvPr/>
        </p:nvSpPr>
        <p:spPr>
          <a:xfrm>
            <a:off x="18558074" y="7850178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6" name="Picture 85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AF21CE19-D568-D22C-73AE-F141724A267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040411" y="8000761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20F4DC6A-322E-13B1-08E7-EE8BD822ABF5}"/>
              </a:ext>
            </a:extLst>
          </p:cNvPr>
          <p:cNvSpPr txBox="1"/>
          <p:nvPr/>
        </p:nvSpPr>
        <p:spPr>
          <a:xfrm>
            <a:off x="18704426" y="6435919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88" name="Picture 87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3AC462DD-1AC5-5F40-A25B-A6C2B0FDF2D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186763" y="6586502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E26A0E17-CEFD-4F80-F1E2-3185FB5AD393}"/>
              </a:ext>
            </a:extLst>
          </p:cNvPr>
          <p:cNvSpPr txBox="1"/>
          <p:nvPr/>
        </p:nvSpPr>
        <p:spPr>
          <a:xfrm>
            <a:off x="18801041" y="5095860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0" name="Picture 89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4FEC6A5D-1A0F-CF48-B031-0FC8A3158C5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283378" y="5246443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38DAA70C-7C91-F4AF-C60A-D77749FBBD7D}"/>
              </a:ext>
            </a:extLst>
          </p:cNvPr>
          <p:cNvSpPr txBox="1"/>
          <p:nvPr/>
        </p:nvSpPr>
        <p:spPr>
          <a:xfrm>
            <a:off x="18583038" y="3587153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2" name="Picture 91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2F280A3E-F3EB-D609-5F85-9ADC3A79F0A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065375" y="3737736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79172385-3EAF-BD5C-FF11-A801AB6DC500}"/>
              </a:ext>
            </a:extLst>
          </p:cNvPr>
          <p:cNvSpPr txBox="1"/>
          <p:nvPr/>
        </p:nvSpPr>
        <p:spPr>
          <a:xfrm>
            <a:off x="18619567" y="2141699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94" name="Picture 93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697C36CD-D22A-1BD6-77D5-486536FF35B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101904" y="2292282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6" name="Picture 5" descr="A model of a molecule&#10;&#10;AI-generated content may be incorrect.">
            <a:extLst>
              <a:ext uri="{FF2B5EF4-FFF2-40B4-BE49-F238E27FC236}">
                <a16:creationId xmlns:a16="http://schemas.microsoft.com/office/drawing/2014/main" id="{370A9CAA-F92B-7153-88E7-8C11FFE76A2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80253" y="1807755"/>
            <a:ext cx="1560103" cy="162649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9" name="Picture 8" descr="A blue ball with two lines&#10;&#10;AI-generated content may be incorrect.">
            <a:extLst>
              <a:ext uri="{FF2B5EF4-FFF2-40B4-BE49-F238E27FC236}">
                <a16:creationId xmlns:a16="http://schemas.microsoft.com/office/drawing/2014/main" id="{793FB3F2-4CAA-0E26-3DF5-1741B7B4663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7096083" y="1348342"/>
            <a:ext cx="1434946" cy="332376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2" name="Picture 11" descr="A white and grey molecule&#10;&#10;AI-generated content may be incorrect.">
            <a:extLst>
              <a:ext uri="{FF2B5EF4-FFF2-40B4-BE49-F238E27FC236}">
                <a16:creationId xmlns:a16="http://schemas.microsoft.com/office/drawing/2014/main" id="{633DD401-F41A-FA84-2227-90E13B6C102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982793" y="949145"/>
            <a:ext cx="1084749" cy="97503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80DFF79-A235-B124-015B-0DE4045F74F8}"/>
              </a:ext>
            </a:extLst>
          </p:cNvPr>
          <p:cNvSpPr txBox="1"/>
          <p:nvPr/>
        </p:nvSpPr>
        <p:spPr>
          <a:xfrm>
            <a:off x="18600036" y="1237531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3" name="Picture 22" descr="A blue and white molecule model&#10;&#10;AI-generated content may be incorrect.">
            <a:extLst>
              <a:ext uri="{FF2B5EF4-FFF2-40B4-BE49-F238E27FC236}">
                <a16:creationId xmlns:a16="http://schemas.microsoft.com/office/drawing/2014/main" id="{C8FCF18B-A3D1-CF5F-1987-44B7C2F8098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6839429" y="95724"/>
            <a:ext cx="1718645" cy="107494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1F6E9E9-3577-B98E-23AC-AC9D0FEEB11A}"/>
              </a:ext>
            </a:extLst>
          </p:cNvPr>
          <p:cNvSpPr txBox="1"/>
          <p:nvPr/>
        </p:nvSpPr>
        <p:spPr>
          <a:xfrm>
            <a:off x="18526786" y="378741"/>
            <a:ext cx="4090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26" name="Picture 25" descr="A white ball with black background&#10;&#10;AI-generated content may be incorrect.">
            <a:extLst>
              <a:ext uri="{FF2B5EF4-FFF2-40B4-BE49-F238E27FC236}">
                <a16:creationId xmlns:a16="http://schemas.microsoft.com/office/drawing/2014/main" id="{21D308C5-AA04-A9A1-EDB4-CBE514A5F3F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009123" y="529324"/>
            <a:ext cx="287539" cy="28701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8D5BF58-0D61-7234-309D-B1C70941EE3B}"/>
              </a:ext>
            </a:extLst>
          </p:cNvPr>
          <p:cNvCxnSpPr>
            <a:cxnSpLocks/>
          </p:cNvCxnSpPr>
          <p:nvPr/>
        </p:nvCxnSpPr>
        <p:spPr>
          <a:xfrm flipH="1">
            <a:off x="16222884" y="1826919"/>
            <a:ext cx="794837" cy="441707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7C6ED84-09B5-7EA5-A8B3-B5125599F1C5}"/>
              </a:ext>
            </a:extLst>
          </p:cNvPr>
          <p:cNvCxnSpPr>
            <a:cxnSpLocks/>
          </p:cNvCxnSpPr>
          <p:nvPr/>
        </p:nvCxnSpPr>
        <p:spPr>
          <a:xfrm flipH="1">
            <a:off x="16146709" y="1128377"/>
            <a:ext cx="620547" cy="647456"/>
          </a:xfrm>
          <a:prstGeom prst="straightConnector1">
            <a:avLst/>
          </a:prstGeom>
          <a:ln w="1905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366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2615</TotalTime>
  <Words>154</Words>
  <Application>Microsoft Office PowerPoint</Application>
  <PresentationFormat>Custom</PresentationFormat>
  <Paragraphs>103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17</cp:revision>
  <dcterms:created xsi:type="dcterms:W3CDTF">2024-09-15T00:46:50Z</dcterms:created>
  <dcterms:modified xsi:type="dcterms:W3CDTF">2025-12-09T21:48:24Z</dcterms:modified>
</cp:coreProperties>
</file>